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5" r:id="rId5"/>
  </p:sldIdLst>
  <p:sldSz cx="30279975" cy="42808525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2" userDrawn="1">
          <p15:clr>
            <a:srgbClr val="A4A3A4"/>
          </p15:clr>
        </p15:guide>
        <p15:guide id="2" pos="18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Hochberg" initials="KH" lastIdx="6" clrIdx="0">
    <p:extLst>
      <p:ext uri="{19B8F6BF-5375-455C-9EA6-DF929625EA0E}">
        <p15:presenceInfo xmlns:p15="http://schemas.microsoft.com/office/powerpoint/2012/main" userId="S::katrin.hochberg@tukl.onmicrosoft.com::21edacfa-2d46-421d-bfa9-ce1a4050fc8a" providerId="AD"/>
      </p:ext>
    </p:extLst>
  </p:cmAuthor>
  <p:cmAuthor id="2" name="Aneta Daxinger" initials="AD" lastIdx="1" clrIdx="1">
    <p:extLst>
      <p:ext uri="{19B8F6BF-5375-455C-9EA6-DF929625EA0E}">
        <p15:presenceInfo xmlns:p15="http://schemas.microsoft.com/office/powerpoint/2012/main" userId="Aneta Daxi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03864"/>
    <a:srgbClr val="348482"/>
    <a:srgbClr val="52BBB8"/>
    <a:srgbClr val="67C4C3"/>
    <a:srgbClr val="0E3192"/>
    <a:srgbClr val="4C3575"/>
    <a:srgbClr val="E31B4C"/>
    <a:srgbClr val="00599E"/>
    <a:srgbClr val="044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32" autoAdjust="0"/>
    <p:restoredTop sz="96366"/>
  </p:normalViewPr>
  <p:slideViewPr>
    <p:cSldViewPr snapToGrid="0" showGuides="1">
      <p:cViewPr>
        <p:scale>
          <a:sx n="33" d="100"/>
          <a:sy n="33" d="100"/>
        </p:scale>
        <p:origin x="2178" y="24"/>
      </p:cViewPr>
      <p:guideLst>
        <p:guide orient="horz" pos="20242"/>
        <p:guide pos="18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4813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2" tIns="45886" rIns="91772" bIns="458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9" y="1"/>
            <a:ext cx="2944813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2" tIns="45886" rIns="91772" bIns="458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4538"/>
            <a:ext cx="263366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5636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2" tIns="45886" rIns="91772" bIns="45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672"/>
            <a:ext cx="2944813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2" tIns="45886" rIns="91772" bIns="458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9" y="9429672"/>
            <a:ext cx="2944813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2" tIns="45886" rIns="91772" bIns="458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B2C45B-6D57-48BB-A1C1-9229D7279F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251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1" y="445812"/>
            <a:ext cx="5539441" cy="4256408"/>
          </a:xfrm>
          <a:prstGeom prst="rect">
            <a:avLst/>
          </a:prstGeom>
        </p:spPr>
      </p:pic>
      <p:sp>
        <p:nvSpPr>
          <p:cNvPr id="22" name="Rounded Rectangle 21"/>
          <p:cNvSpPr/>
          <p:nvPr userDrawn="1"/>
        </p:nvSpPr>
        <p:spPr>
          <a:xfrm>
            <a:off x="6250977" y="205202"/>
            <a:ext cx="23747241" cy="4737628"/>
          </a:xfrm>
          <a:prstGeom prst="roundRect">
            <a:avLst>
              <a:gd name="adj" fmla="val 7806"/>
            </a:avLst>
          </a:prstGeom>
          <a:solidFill>
            <a:srgbClr val="348482"/>
          </a:solidFill>
          <a:ln w="12700">
            <a:solidFill>
              <a:srgbClr val="34848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51310" y="39858646"/>
            <a:ext cx="29943652" cy="2779784"/>
            <a:chOff x="123421" y="5175729"/>
            <a:chExt cx="12082664" cy="1121680"/>
          </a:xfrm>
        </p:grpSpPr>
        <p:grpSp>
          <p:nvGrpSpPr>
            <p:cNvPr id="18" name="Gruppieren 3"/>
            <p:cNvGrpSpPr/>
            <p:nvPr userDrawn="1"/>
          </p:nvGrpSpPr>
          <p:grpSpPr>
            <a:xfrm>
              <a:off x="4595544" y="5243857"/>
              <a:ext cx="2272741" cy="885262"/>
              <a:chOff x="-1032891" y="4656315"/>
              <a:chExt cx="4800687" cy="1877331"/>
            </a:xfrm>
          </p:grpSpPr>
          <p:pic>
            <p:nvPicPr>
              <p:cNvPr id="38" name="Picture 72">
                <a:extLst>
                  <a:ext uri="{FF2B5EF4-FFF2-40B4-BE49-F238E27FC236}">
                    <a16:creationId xmlns:a16="http://schemas.microsoft.com/office/drawing/2014/main" id="{23212323-4BEC-1442-8C09-13B33D3ABF1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71837" r="-1" b="18361"/>
              <a:stretch/>
            </p:blipFill>
            <p:spPr>
              <a:xfrm>
                <a:off x="-1032891" y="4656315"/>
                <a:ext cx="1948194" cy="1877331"/>
              </a:xfrm>
              <a:prstGeom prst="rect">
                <a:avLst/>
              </a:prstGeom>
            </p:spPr>
          </p:pic>
          <p:pic>
            <p:nvPicPr>
              <p:cNvPr id="39" name="Picture 72">
                <a:extLst>
                  <a:ext uri="{FF2B5EF4-FFF2-40B4-BE49-F238E27FC236}">
                    <a16:creationId xmlns:a16="http://schemas.microsoft.com/office/drawing/2014/main" id="{34AD96FE-BBA8-A644-9953-96F19FA74F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11146" r="29007" b="17406"/>
              <a:stretch/>
            </p:blipFill>
            <p:spPr>
              <a:xfrm>
                <a:off x="573444" y="4907196"/>
                <a:ext cx="3194352" cy="1465496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587A2A-3F42-6B40-BB69-9AA0819E30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2350" r="600" b="12146"/>
            <a:stretch/>
          </p:blipFill>
          <p:spPr>
            <a:xfrm>
              <a:off x="3006121" y="5426979"/>
              <a:ext cx="1687670" cy="64476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888" y="5464523"/>
              <a:ext cx="1570758" cy="60722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27" y="5175729"/>
              <a:ext cx="1121679" cy="11216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9" t="4975" b="-1"/>
            <a:stretch/>
          </p:blipFill>
          <p:spPr>
            <a:xfrm>
              <a:off x="8603849" y="5393666"/>
              <a:ext cx="1581550" cy="67362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3710" y="5364144"/>
              <a:ext cx="2222375" cy="722272"/>
            </a:xfrm>
            <a:prstGeom prst="rect">
              <a:avLst/>
            </a:prstGeom>
          </p:spPr>
        </p:pic>
        <p:sp>
          <p:nvSpPr>
            <p:cNvPr id="36" name="Abgerundetes Rechteck 13">
              <a:extLst>
                <a:ext uri="{FF2B5EF4-FFF2-40B4-BE49-F238E27FC236}">
                  <a16:creationId xmlns:a16="http://schemas.microsoft.com/office/drawing/2014/main" id="{0C25BC9F-B7A4-274A-8E9D-89B950E1BC15}"/>
                </a:ext>
              </a:extLst>
            </p:cNvPr>
            <p:cNvSpPr/>
            <p:nvPr userDrawn="1"/>
          </p:nvSpPr>
          <p:spPr>
            <a:xfrm>
              <a:off x="123421" y="5311881"/>
              <a:ext cx="11945157" cy="897666"/>
            </a:xfrm>
            <a:prstGeom prst="roundRect">
              <a:avLst>
                <a:gd name="adj" fmla="val 10451"/>
              </a:avLst>
            </a:prstGeom>
            <a:noFill/>
            <a:ln>
              <a:solidFill>
                <a:srgbClr val="20386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sz="3200" dirty="0">
                <a:solidFill>
                  <a:srgbClr val="000000"/>
                </a:solidFill>
              </a:endParaRPr>
            </a:p>
          </p:txBody>
        </p:sp>
        <p:pic>
          <p:nvPicPr>
            <p:cNvPr id="37" name="Bild 1">
              <a:extLst>
                <a:ext uri="{FF2B5EF4-FFF2-40B4-BE49-F238E27FC236}">
                  <a16:creationId xmlns:a16="http://schemas.microsoft.com/office/drawing/2014/main" id="{10DCB09F-91CD-3D4E-AADE-6764C36719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/>
            <a:stretch/>
          </p:blipFill>
          <p:spPr bwMode="auto">
            <a:xfrm>
              <a:off x="1196732" y="5428202"/>
              <a:ext cx="1902247" cy="693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720E497-082C-7048-9E4E-5A35F619FF09}"/>
              </a:ext>
            </a:extLst>
          </p:cNvPr>
          <p:cNvSpPr/>
          <p:nvPr userDrawn="1"/>
        </p:nvSpPr>
        <p:spPr>
          <a:xfrm>
            <a:off x="351310" y="38749174"/>
            <a:ext cx="29592385" cy="1299600"/>
          </a:xfrm>
          <a:prstGeom prst="roundRect">
            <a:avLst/>
          </a:prstGeom>
          <a:solidFill>
            <a:srgbClr val="348482"/>
          </a:solidFill>
          <a:ln>
            <a:solidFill>
              <a:srgbClr val="34848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DE" sz="3200" dirty="0">
              <a:solidFill>
                <a:srgbClr val="000000"/>
              </a:solidFill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B8C9B23B-8965-E74D-A96D-54E2E51C6E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9359" y="38907102"/>
            <a:ext cx="212390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76713" eaLnBrk="0" hangingPunct="0">
              <a:defRPr sz="8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defRPr sz="8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defRPr sz="8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defRPr sz="8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defRPr sz="8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6000" b="1" dirty="0" smtClean="0">
                <a:solidFill>
                  <a:schemeClr val="bg1"/>
                </a:solidFill>
              </a:rPr>
              <a:t>Spin up summer</a:t>
            </a:r>
            <a:r>
              <a:rPr lang="de-DE" sz="6000" b="1" baseline="0" dirty="0" smtClean="0">
                <a:solidFill>
                  <a:schemeClr val="bg1"/>
                </a:solidFill>
              </a:rPr>
              <a:t> school – </a:t>
            </a:r>
            <a:r>
              <a:rPr lang="en-US" sz="6000" b="1" dirty="0" smtClean="0">
                <a:solidFill>
                  <a:schemeClr val="bg1"/>
                </a:solidFill>
              </a:rPr>
              <a:t>Bonn, 5</a:t>
            </a:r>
            <a:r>
              <a:rPr lang="en-US" sz="6000" b="1" baseline="30000" dirty="0" smtClean="0">
                <a:solidFill>
                  <a:schemeClr val="bg1"/>
                </a:solidFill>
              </a:rPr>
              <a:t>th </a:t>
            </a:r>
            <a:r>
              <a:rPr lang="en-US" sz="6000" b="1" dirty="0" smtClean="0">
                <a:solidFill>
                  <a:schemeClr val="bg1"/>
                </a:solidFill>
              </a:rPr>
              <a:t>-</a:t>
            </a:r>
            <a:r>
              <a:rPr lang="en-US" sz="6000" b="1" baseline="0" dirty="0" smtClean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8</a:t>
            </a:r>
            <a:r>
              <a:rPr lang="en-US" sz="6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6000" b="1" dirty="0" smtClean="0">
                <a:solidFill>
                  <a:schemeClr val="bg1"/>
                </a:solidFill>
              </a:rPr>
              <a:t> May 2025</a:t>
            </a:r>
          </a:p>
          <a:p>
            <a:pPr algn="r" eaLnBrk="1" hangingPunct="1">
              <a:defRPr/>
            </a:pPr>
            <a:endParaRPr lang="de-DE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1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D500-E16D-4848-8127-822B042159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31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A57E2-D8CA-40C7-95D6-5ED261AB1E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00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365" y="27508200"/>
            <a:ext cx="25738137" cy="8502650"/>
          </a:xfrm>
        </p:spPr>
        <p:txBody>
          <a:bodyPr anchor="t"/>
          <a:lstStyle>
            <a:lvl1pPr algn="l">
              <a:defRPr sz="5655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365" y="18143538"/>
            <a:ext cx="25738137" cy="9364662"/>
          </a:xfrm>
        </p:spPr>
        <p:txBody>
          <a:bodyPr anchor="b"/>
          <a:lstStyle>
            <a:lvl1pPr marL="0" indent="0">
              <a:buNone/>
              <a:defRPr sz="2829"/>
            </a:lvl1pPr>
            <a:lvl2pPr marL="646378" indent="0">
              <a:buNone/>
              <a:defRPr sz="2545"/>
            </a:lvl2pPr>
            <a:lvl3pPr marL="1292753" indent="0">
              <a:buNone/>
              <a:defRPr sz="2262"/>
            </a:lvl3pPr>
            <a:lvl4pPr marL="1939131" indent="0">
              <a:buNone/>
              <a:defRPr sz="1979"/>
            </a:lvl4pPr>
            <a:lvl5pPr marL="2585507" indent="0">
              <a:buNone/>
              <a:defRPr sz="1979"/>
            </a:lvl5pPr>
            <a:lvl6pPr marL="3231885" indent="0">
              <a:buNone/>
              <a:defRPr sz="1979"/>
            </a:lvl6pPr>
            <a:lvl7pPr marL="3878261" indent="0">
              <a:buNone/>
              <a:defRPr sz="1979"/>
            </a:lvl7pPr>
            <a:lvl8pPr marL="4524638" indent="0">
              <a:buNone/>
              <a:defRPr sz="1979"/>
            </a:lvl8pPr>
            <a:lvl9pPr marL="5171015" indent="0">
              <a:buNone/>
              <a:defRPr sz="1979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B5892-85BB-499A-95BB-EF5E34CD50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43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4477" y="9988551"/>
            <a:ext cx="13549313" cy="28251150"/>
          </a:xfrm>
        </p:spPr>
        <p:txBody>
          <a:bodyPr/>
          <a:lstStyle>
            <a:lvl1pPr>
              <a:defRPr sz="3957"/>
            </a:lvl1pPr>
            <a:lvl2pPr>
              <a:defRPr sz="3395"/>
            </a:lvl2pPr>
            <a:lvl3pPr>
              <a:defRPr sz="2829"/>
            </a:lvl3pPr>
            <a:lvl4pPr>
              <a:defRPr sz="2545"/>
            </a:lvl4pPr>
            <a:lvl5pPr>
              <a:defRPr sz="2545"/>
            </a:lvl5pPr>
            <a:lvl6pPr>
              <a:defRPr sz="2545"/>
            </a:lvl6pPr>
            <a:lvl7pPr>
              <a:defRPr sz="2545"/>
            </a:lvl7pPr>
            <a:lvl8pPr>
              <a:defRPr sz="2545"/>
            </a:lvl8pPr>
            <a:lvl9pPr>
              <a:defRPr sz="2545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6188" y="9988551"/>
            <a:ext cx="13549312" cy="28251150"/>
          </a:xfrm>
        </p:spPr>
        <p:txBody>
          <a:bodyPr/>
          <a:lstStyle>
            <a:lvl1pPr>
              <a:defRPr sz="3957"/>
            </a:lvl1pPr>
            <a:lvl2pPr>
              <a:defRPr sz="3395"/>
            </a:lvl2pPr>
            <a:lvl3pPr>
              <a:defRPr sz="2829"/>
            </a:lvl3pPr>
            <a:lvl4pPr>
              <a:defRPr sz="2545"/>
            </a:lvl4pPr>
            <a:lvl5pPr>
              <a:defRPr sz="2545"/>
            </a:lvl5pPr>
            <a:lvl6pPr>
              <a:defRPr sz="2545"/>
            </a:lvl6pPr>
            <a:lvl7pPr>
              <a:defRPr sz="2545"/>
            </a:lvl7pPr>
            <a:lvl8pPr>
              <a:defRPr sz="2545"/>
            </a:lvl8pPr>
            <a:lvl9pPr>
              <a:defRPr sz="2545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B23E7-5A72-452D-8563-CC9AB85FB7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01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7" y="9582151"/>
            <a:ext cx="13377863" cy="3994150"/>
          </a:xfrm>
        </p:spPr>
        <p:txBody>
          <a:bodyPr anchor="b"/>
          <a:lstStyle>
            <a:lvl1pPr marL="0" indent="0">
              <a:buNone/>
              <a:defRPr sz="3395" b="1"/>
            </a:lvl1pPr>
            <a:lvl2pPr marL="646378" indent="0">
              <a:buNone/>
              <a:defRPr sz="2829" b="1"/>
            </a:lvl2pPr>
            <a:lvl3pPr marL="1292753" indent="0">
              <a:buNone/>
              <a:defRPr sz="2545" b="1"/>
            </a:lvl3pPr>
            <a:lvl4pPr marL="1939131" indent="0">
              <a:buNone/>
              <a:defRPr sz="2262" b="1"/>
            </a:lvl4pPr>
            <a:lvl5pPr marL="2585507" indent="0">
              <a:buNone/>
              <a:defRPr sz="2262" b="1"/>
            </a:lvl5pPr>
            <a:lvl6pPr marL="3231885" indent="0">
              <a:buNone/>
              <a:defRPr sz="2262" b="1"/>
            </a:lvl6pPr>
            <a:lvl7pPr marL="3878261" indent="0">
              <a:buNone/>
              <a:defRPr sz="2262" b="1"/>
            </a:lvl7pPr>
            <a:lvl8pPr marL="4524638" indent="0">
              <a:buNone/>
              <a:defRPr sz="2262" b="1"/>
            </a:lvl8pPr>
            <a:lvl9pPr marL="5171015" indent="0">
              <a:buNone/>
              <a:defRPr sz="2262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7" y="13576299"/>
            <a:ext cx="13377863" cy="24663400"/>
          </a:xfrm>
        </p:spPr>
        <p:txBody>
          <a:bodyPr/>
          <a:lstStyle>
            <a:lvl1pPr>
              <a:defRPr sz="3395"/>
            </a:lvl1pPr>
            <a:lvl2pPr>
              <a:defRPr sz="2829"/>
            </a:lvl2pPr>
            <a:lvl3pPr>
              <a:defRPr sz="2545"/>
            </a:lvl3pPr>
            <a:lvl4pPr>
              <a:defRPr sz="2262"/>
            </a:lvl4pPr>
            <a:lvl5pPr>
              <a:defRPr sz="2262"/>
            </a:lvl5pPr>
            <a:lvl6pPr>
              <a:defRPr sz="2262"/>
            </a:lvl6pPr>
            <a:lvl7pPr>
              <a:defRPr sz="2262"/>
            </a:lvl7pPr>
            <a:lvl8pPr>
              <a:defRPr sz="2262"/>
            </a:lvl8pPr>
            <a:lvl9pPr>
              <a:defRPr sz="2262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289" y="9582151"/>
            <a:ext cx="13384212" cy="3994150"/>
          </a:xfrm>
        </p:spPr>
        <p:txBody>
          <a:bodyPr anchor="b"/>
          <a:lstStyle>
            <a:lvl1pPr marL="0" indent="0">
              <a:buNone/>
              <a:defRPr sz="3395" b="1"/>
            </a:lvl1pPr>
            <a:lvl2pPr marL="646378" indent="0">
              <a:buNone/>
              <a:defRPr sz="2829" b="1"/>
            </a:lvl2pPr>
            <a:lvl3pPr marL="1292753" indent="0">
              <a:buNone/>
              <a:defRPr sz="2545" b="1"/>
            </a:lvl3pPr>
            <a:lvl4pPr marL="1939131" indent="0">
              <a:buNone/>
              <a:defRPr sz="2262" b="1"/>
            </a:lvl4pPr>
            <a:lvl5pPr marL="2585507" indent="0">
              <a:buNone/>
              <a:defRPr sz="2262" b="1"/>
            </a:lvl5pPr>
            <a:lvl6pPr marL="3231885" indent="0">
              <a:buNone/>
              <a:defRPr sz="2262" b="1"/>
            </a:lvl6pPr>
            <a:lvl7pPr marL="3878261" indent="0">
              <a:buNone/>
              <a:defRPr sz="2262" b="1"/>
            </a:lvl7pPr>
            <a:lvl8pPr marL="4524638" indent="0">
              <a:buNone/>
              <a:defRPr sz="2262" b="1"/>
            </a:lvl8pPr>
            <a:lvl9pPr marL="5171015" indent="0">
              <a:buNone/>
              <a:defRPr sz="2262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289" y="13576299"/>
            <a:ext cx="13384212" cy="24663400"/>
          </a:xfrm>
        </p:spPr>
        <p:txBody>
          <a:bodyPr/>
          <a:lstStyle>
            <a:lvl1pPr>
              <a:defRPr sz="3395"/>
            </a:lvl1pPr>
            <a:lvl2pPr>
              <a:defRPr sz="2829"/>
            </a:lvl2pPr>
            <a:lvl3pPr>
              <a:defRPr sz="2545"/>
            </a:lvl3pPr>
            <a:lvl4pPr>
              <a:defRPr sz="2262"/>
            </a:lvl4pPr>
            <a:lvl5pPr>
              <a:defRPr sz="2262"/>
            </a:lvl5pPr>
            <a:lvl6pPr>
              <a:defRPr sz="2262"/>
            </a:lvl6pPr>
            <a:lvl7pPr>
              <a:defRPr sz="2262"/>
            </a:lvl7pPr>
            <a:lvl8pPr>
              <a:defRPr sz="2262"/>
            </a:lvl8pPr>
            <a:lvl9pPr>
              <a:defRPr sz="2262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B852-4B84-4FE7-8650-DACDD21F7B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63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A62CF-2A21-4545-BDF4-6F295B2D6A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54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D592A-254B-4244-8B16-F554C36CCA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16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7" y="1704976"/>
            <a:ext cx="9961563" cy="7253288"/>
          </a:xfrm>
        </p:spPr>
        <p:txBody>
          <a:bodyPr anchor="b"/>
          <a:lstStyle>
            <a:lvl1pPr algn="l">
              <a:defRPr sz="2829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7988" y="1704977"/>
            <a:ext cx="16927512" cy="36534725"/>
          </a:xfrm>
        </p:spPr>
        <p:txBody>
          <a:bodyPr/>
          <a:lstStyle>
            <a:lvl1pPr>
              <a:defRPr sz="4523"/>
            </a:lvl1pPr>
            <a:lvl2pPr>
              <a:defRPr sz="3957"/>
            </a:lvl2pPr>
            <a:lvl3pPr>
              <a:defRPr sz="3395"/>
            </a:lvl3pPr>
            <a:lvl4pPr>
              <a:defRPr sz="2829"/>
            </a:lvl4pPr>
            <a:lvl5pPr>
              <a:defRPr sz="2829"/>
            </a:lvl5pPr>
            <a:lvl6pPr>
              <a:defRPr sz="2829"/>
            </a:lvl6pPr>
            <a:lvl7pPr>
              <a:defRPr sz="2829"/>
            </a:lvl7pPr>
            <a:lvl8pPr>
              <a:defRPr sz="2829"/>
            </a:lvl8pPr>
            <a:lvl9pPr>
              <a:defRPr sz="2829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7" y="8958264"/>
            <a:ext cx="9961563" cy="29281437"/>
          </a:xfrm>
        </p:spPr>
        <p:txBody>
          <a:bodyPr/>
          <a:lstStyle>
            <a:lvl1pPr marL="0" indent="0">
              <a:buNone/>
              <a:defRPr sz="1979"/>
            </a:lvl1pPr>
            <a:lvl2pPr marL="646378" indent="0">
              <a:buNone/>
              <a:defRPr sz="1697"/>
            </a:lvl2pPr>
            <a:lvl3pPr marL="1292753" indent="0">
              <a:buNone/>
              <a:defRPr sz="1414"/>
            </a:lvl3pPr>
            <a:lvl4pPr marL="1939131" indent="0">
              <a:buNone/>
              <a:defRPr sz="1274"/>
            </a:lvl4pPr>
            <a:lvl5pPr marL="2585507" indent="0">
              <a:buNone/>
              <a:defRPr sz="1274"/>
            </a:lvl5pPr>
            <a:lvl6pPr marL="3231885" indent="0">
              <a:buNone/>
              <a:defRPr sz="1274"/>
            </a:lvl6pPr>
            <a:lvl7pPr marL="3878261" indent="0">
              <a:buNone/>
              <a:defRPr sz="1274"/>
            </a:lvl7pPr>
            <a:lvl8pPr marL="4524638" indent="0">
              <a:buNone/>
              <a:defRPr sz="1274"/>
            </a:lvl8pPr>
            <a:lvl9pPr marL="5171015" indent="0">
              <a:buNone/>
              <a:defRPr sz="1274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C4F4-EF0F-4EF7-8EB6-BCF17DE81E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82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829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663" y="3824287"/>
            <a:ext cx="18167350" cy="25685750"/>
          </a:xfrm>
        </p:spPr>
        <p:txBody>
          <a:bodyPr/>
          <a:lstStyle>
            <a:lvl1pPr marL="0" indent="0">
              <a:buNone/>
              <a:defRPr sz="4523"/>
            </a:lvl1pPr>
            <a:lvl2pPr marL="646378" indent="0">
              <a:buNone/>
              <a:defRPr sz="3957"/>
            </a:lvl2pPr>
            <a:lvl3pPr marL="1292753" indent="0">
              <a:buNone/>
              <a:defRPr sz="3395"/>
            </a:lvl3pPr>
            <a:lvl4pPr marL="1939131" indent="0">
              <a:buNone/>
              <a:defRPr sz="2829"/>
            </a:lvl4pPr>
            <a:lvl5pPr marL="2585507" indent="0">
              <a:buNone/>
              <a:defRPr sz="2829"/>
            </a:lvl5pPr>
            <a:lvl6pPr marL="3231885" indent="0">
              <a:buNone/>
              <a:defRPr sz="2829"/>
            </a:lvl6pPr>
            <a:lvl7pPr marL="3878261" indent="0">
              <a:buNone/>
              <a:defRPr sz="2829"/>
            </a:lvl7pPr>
            <a:lvl8pPr marL="4524638" indent="0">
              <a:buNone/>
              <a:defRPr sz="2829"/>
            </a:lvl8pPr>
            <a:lvl9pPr marL="5171015" indent="0">
              <a:buNone/>
              <a:defRPr sz="2829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49"/>
          </a:xfrm>
        </p:spPr>
        <p:txBody>
          <a:bodyPr/>
          <a:lstStyle>
            <a:lvl1pPr marL="0" indent="0">
              <a:buNone/>
              <a:defRPr sz="1979"/>
            </a:lvl1pPr>
            <a:lvl2pPr marL="646378" indent="0">
              <a:buNone/>
              <a:defRPr sz="1697"/>
            </a:lvl2pPr>
            <a:lvl3pPr marL="1292753" indent="0">
              <a:buNone/>
              <a:defRPr sz="1414"/>
            </a:lvl3pPr>
            <a:lvl4pPr marL="1939131" indent="0">
              <a:buNone/>
              <a:defRPr sz="1274"/>
            </a:lvl4pPr>
            <a:lvl5pPr marL="2585507" indent="0">
              <a:buNone/>
              <a:defRPr sz="1274"/>
            </a:lvl5pPr>
            <a:lvl6pPr marL="3231885" indent="0">
              <a:buNone/>
              <a:defRPr sz="1274"/>
            </a:lvl6pPr>
            <a:lvl7pPr marL="3878261" indent="0">
              <a:buNone/>
              <a:defRPr sz="1274"/>
            </a:lvl7pPr>
            <a:lvl8pPr marL="4524638" indent="0">
              <a:buNone/>
              <a:defRPr sz="1274"/>
            </a:lvl8pPr>
            <a:lvl9pPr marL="5171015" indent="0">
              <a:buNone/>
              <a:defRPr sz="1274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DDFB-4F28-44D7-93AB-1416F99EEF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39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786" y="1714677"/>
            <a:ext cx="27250405" cy="713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786" y="9989554"/>
            <a:ext cx="27250405" cy="2824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786" y="38984171"/>
            <a:ext cx="7064129" cy="29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>
              <a:defRPr sz="9048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229" y="38984171"/>
            <a:ext cx="9589520" cy="29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algn="ctr">
              <a:defRPr sz="9048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062" y="38984171"/>
            <a:ext cx="7064130" cy="29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algn="r">
              <a:defRPr sz="9048">
                <a:latin typeface="Arial" charset="0"/>
              </a:defRPr>
            </a:lvl1pPr>
          </a:lstStyle>
          <a:p>
            <a:pPr>
              <a:defRPr/>
            </a:pPr>
            <a:fld id="{EF510545-1BE7-44A3-94A0-65A9B8E31B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</p:sldLayoutIdLst>
  <p:timing>
    <p:tnLst>
      <p:par>
        <p:cTn id="1" dur="indefinite" restart="never" nodeType="tmRoot"/>
      </p:par>
    </p:tnLst>
  </p:timing>
  <p:txStyles>
    <p:titleStyle>
      <a:lvl1pPr algn="ctr" defTabSz="5904922" rtl="0" eaLnBrk="0" fontAlgn="base" hangingPunct="0">
        <a:spcBef>
          <a:spcPct val="0"/>
        </a:spcBef>
        <a:spcAft>
          <a:spcPct val="0"/>
        </a:spcAft>
        <a:defRPr sz="28417">
          <a:solidFill>
            <a:schemeClr val="tx2"/>
          </a:solidFill>
          <a:latin typeface="+mj-lt"/>
          <a:ea typeface="+mj-ea"/>
          <a:cs typeface="+mj-cs"/>
        </a:defRPr>
      </a:lvl1pPr>
      <a:lvl2pPr algn="ctr" defTabSz="5904922" rtl="0" eaLnBrk="0" fontAlgn="base" hangingPunct="0">
        <a:spcBef>
          <a:spcPct val="0"/>
        </a:spcBef>
        <a:spcAft>
          <a:spcPct val="0"/>
        </a:spcAft>
        <a:defRPr sz="28417">
          <a:solidFill>
            <a:schemeClr val="tx2"/>
          </a:solidFill>
          <a:latin typeface="Arial" charset="0"/>
        </a:defRPr>
      </a:lvl2pPr>
      <a:lvl3pPr algn="ctr" defTabSz="5904922" rtl="0" eaLnBrk="0" fontAlgn="base" hangingPunct="0">
        <a:spcBef>
          <a:spcPct val="0"/>
        </a:spcBef>
        <a:spcAft>
          <a:spcPct val="0"/>
        </a:spcAft>
        <a:defRPr sz="28417">
          <a:solidFill>
            <a:schemeClr val="tx2"/>
          </a:solidFill>
          <a:latin typeface="Arial" charset="0"/>
        </a:defRPr>
      </a:lvl3pPr>
      <a:lvl4pPr algn="ctr" defTabSz="5904922" rtl="0" eaLnBrk="0" fontAlgn="base" hangingPunct="0">
        <a:spcBef>
          <a:spcPct val="0"/>
        </a:spcBef>
        <a:spcAft>
          <a:spcPct val="0"/>
        </a:spcAft>
        <a:defRPr sz="28417">
          <a:solidFill>
            <a:schemeClr val="tx2"/>
          </a:solidFill>
          <a:latin typeface="Arial" charset="0"/>
        </a:defRPr>
      </a:lvl4pPr>
      <a:lvl5pPr algn="ctr" defTabSz="5904922" rtl="0" eaLnBrk="0" fontAlgn="base" hangingPunct="0">
        <a:spcBef>
          <a:spcPct val="0"/>
        </a:spcBef>
        <a:spcAft>
          <a:spcPct val="0"/>
        </a:spcAft>
        <a:defRPr sz="28417">
          <a:solidFill>
            <a:schemeClr val="tx2"/>
          </a:solidFill>
          <a:latin typeface="Arial" charset="0"/>
        </a:defRPr>
      </a:lvl5pPr>
      <a:lvl6pPr marL="646378" algn="ctr" defTabSz="5904922" rtl="0" fontAlgn="base">
        <a:spcBef>
          <a:spcPct val="0"/>
        </a:spcBef>
        <a:spcAft>
          <a:spcPct val="0"/>
        </a:spcAft>
        <a:defRPr sz="28417">
          <a:solidFill>
            <a:schemeClr val="tx2"/>
          </a:solidFill>
          <a:latin typeface="Arial" charset="0"/>
        </a:defRPr>
      </a:lvl6pPr>
      <a:lvl7pPr marL="1292753" algn="ctr" defTabSz="5904922" rtl="0" fontAlgn="base">
        <a:spcBef>
          <a:spcPct val="0"/>
        </a:spcBef>
        <a:spcAft>
          <a:spcPct val="0"/>
        </a:spcAft>
        <a:defRPr sz="28417">
          <a:solidFill>
            <a:schemeClr val="tx2"/>
          </a:solidFill>
          <a:latin typeface="Arial" charset="0"/>
        </a:defRPr>
      </a:lvl7pPr>
      <a:lvl8pPr marL="1939131" algn="ctr" defTabSz="5904922" rtl="0" fontAlgn="base">
        <a:spcBef>
          <a:spcPct val="0"/>
        </a:spcBef>
        <a:spcAft>
          <a:spcPct val="0"/>
        </a:spcAft>
        <a:defRPr sz="28417">
          <a:solidFill>
            <a:schemeClr val="tx2"/>
          </a:solidFill>
          <a:latin typeface="Arial" charset="0"/>
        </a:defRPr>
      </a:lvl8pPr>
      <a:lvl9pPr marL="2585507" algn="ctr" defTabSz="5904922" rtl="0" fontAlgn="base">
        <a:spcBef>
          <a:spcPct val="0"/>
        </a:spcBef>
        <a:spcAft>
          <a:spcPct val="0"/>
        </a:spcAft>
        <a:defRPr sz="28417">
          <a:solidFill>
            <a:schemeClr val="tx2"/>
          </a:solidFill>
          <a:latin typeface="Arial" charset="0"/>
        </a:defRPr>
      </a:lvl9pPr>
    </p:titleStyle>
    <p:bodyStyle>
      <a:lvl1pPr marL="2215188" indent="-2215188" algn="l" defTabSz="5904922" rtl="0" eaLnBrk="0" fontAlgn="base" hangingPunct="0">
        <a:spcBef>
          <a:spcPct val="20000"/>
        </a:spcBef>
        <a:spcAft>
          <a:spcPct val="0"/>
        </a:spcAft>
        <a:buChar char="•"/>
        <a:defRPr sz="20641">
          <a:solidFill>
            <a:schemeClr val="tx1"/>
          </a:solidFill>
          <a:latin typeface="+mn-lt"/>
          <a:ea typeface="+mn-ea"/>
          <a:cs typeface="+mn-cs"/>
        </a:defRPr>
      </a:lvl1pPr>
      <a:lvl2pPr marL="4798450" indent="-1847113" algn="l" defTabSz="5904922" rtl="0" eaLnBrk="0" fontAlgn="base" hangingPunct="0">
        <a:spcBef>
          <a:spcPct val="20000"/>
        </a:spcBef>
        <a:spcAft>
          <a:spcPct val="0"/>
        </a:spcAft>
        <a:buChar char="–"/>
        <a:defRPr sz="18095">
          <a:solidFill>
            <a:schemeClr val="tx1"/>
          </a:solidFill>
          <a:latin typeface="+mn-lt"/>
        </a:defRPr>
      </a:lvl2pPr>
      <a:lvl3pPr marL="7381714" indent="-1476792" algn="l" defTabSz="5904922" rtl="0" eaLnBrk="0" fontAlgn="base" hangingPunct="0">
        <a:spcBef>
          <a:spcPct val="20000"/>
        </a:spcBef>
        <a:spcAft>
          <a:spcPct val="0"/>
        </a:spcAft>
        <a:buChar char="•"/>
        <a:defRPr sz="15550">
          <a:solidFill>
            <a:schemeClr val="tx1"/>
          </a:solidFill>
          <a:latin typeface="+mn-lt"/>
        </a:defRPr>
      </a:lvl3pPr>
      <a:lvl4pPr marL="10333054" indent="-1476792" algn="l" defTabSz="5904922" rtl="0" eaLnBrk="0" fontAlgn="base" hangingPunct="0">
        <a:spcBef>
          <a:spcPct val="20000"/>
        </a:spcBef>
        <a:spcAft>
          <a:spcPct val="0"/>
        </a:spcAft>
        <a:buChar char="–"/>
        <a:defRPr sz="12864">
          <a:solidFill>
            <a:schemeClr val="tx1"/>
          </a:solidFill>
          <a:latin typeface="+mn-lt"/>
        </a:defRPr>
      </a:lvl4pPr>
      <a:lvl5pPr marL="13284393" indent="-1474547" algn="l" defTabSz="5904922" rtl="0" eaLnBrk="0" fontAlgn="base" hangingPunct="0">
        <a:spcBef>
          <a:spcPct val="20000"/>
        </a:spcBef>
        <a:spcAft>
          <a:spcPct val="0"/>
        </a:spcAft>
        <a:buChar char="»"/>
        <a:defRPr sz="12864">
          <a:solidFill>
            <a:schemeClr val="tx1"/>
          </a:solidFill>
          <a:latin typeface="+mn-lt"/>
        </a:defRPr>
      </a:lvl5pPr>
      <a:lvl6pPr marL="13930769" indent="-1474547" algn="l" defTabSz="5904922" rtl="0" fontAlgn="base">
        <a:spcBef>
          <a:spcPct val="20000"/>
        </a:spcBef>
        <a:spcAft>
          <a:spcPct val="0"/>
        </a:spcAft>
        <a:buChar char="»"/>
        <a:defRPr sz="12864">
          <a:solidFill>
            <a:schemeClr val="tx1"/>
          </a:solidFill>
          <a:latin typeface="+mn-lt"/>
        </a:defRPr>
      </a:lvl6pPr>
      <a:lvl7pPr marL="14577146" indent="-1474547" algn="l" defTabSz="5904922" rtl="0" fontAlgn="base">
        <a:spcBef>
          <a:spcPct val="20000"/>
        </a:spcBef>
        <a:spcAft>
          <a:spcPct val="0"/>
        </a:spcAft>
        <a:buChar char="»"/>
        <a:defRPr sz="12864">
          <a:solidFill>
            <a:schemeClr val="tx1"/>
          </a:solidFill>
          <a:latin typeface="+mn-lt"/>
        </a:defRPr>
      </a:lvl7pPr>
      <a:lvl8pPr marL="15223524" indent="-1474547" algn="l" defTabSz="5904922" rtl="0" fontAlgn="base">
        <a:spcBef>
          <a:spcPct val="20000"/>
        </a:spcBef>
        <a:spcAft>
          <a:spcPct val="0"/>
        </a:spcAft>
        <a:buChar char="»"/>
        <a:defRPr sz="12864">
          <a:solidFill>
            <a:schemeClr val="tx1"/>
          </a:solidFill>
          <a:latin typeface="+mn-lt"/>
        </a:defRPr>
      </a:lvl8pPr>
      <a:lvl9pPr marL="15869901" indent="-1474547" algn="l" defTabSz="5904922" rtl="0" fontAlgn="base">
        <a:spcBef>
          <a:spcPct val="20000"/>
        </a:spcBef>
        <a:spcAft>
          <a:spcPct val="0"/>
        </a:spcAft>
        <a:buChar char="»"/>
        <a:defRPr sz="12864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927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1pPr>
      <a:lvl2pPr marL="646378" algn="l" defTabSz="12927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2pPr>
      <a:lvl3pPr marL="1292753" algn="l" defTabSz="12927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3pPr>
      <a:lvl4pPr marL="1939131" algn="l" defTabSz="12927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4pPr>
      <a:lvl5pPr marL="2585507" algn="l" defTabSz="12927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5pPr>
      <a:lvl6pPr marL="3231885" algn="l" defTabSz="12927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6pPr>
      <a:lvl7pPr marL="3878261" algn="l" defTabSz="12927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7pPr>
      <a:lvl8pPr marL="4524638" algn="l" defTabSz="12927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8pPr>
      <a:lvl9pPr marL="5171015" algn="l" defTabSz="12927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3" userDrawn="1">
          <p15:clr>
            <a:srgbClr val="F26B43"/>
          </p15:clr>
        </p15:guide>
        <p15:guide id="2" pos="95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feld 111">
            <a:extLst>
              <a:ext uri="{FF2B5EF4-FFF2-40B4-BE49-F238E27FC236}">
                <a16:creationId xmlns:a16="http://schemas.microsoft.com/office/drawing/2014/main" id="{AF61BB7B-B187-044A-8F41-AB3B5C5A40B4}"/>
              </a:ext>
            </a:extLst>
          </p:cNvPr>
          <p:cNvSpPr txBox="1"/>
          <p:nvPr/>
        </p:nvSpPr>
        <p:spPr>
          <a:xfrm>
            <a:off x="633086" y="24956581"/>
            <a:ext cx="14544000" cy="12228565"/>
          </a:xfrm>
          <a:prstGeom prst="rect">
            <a:avLst/>
          </a:prstGeom>
          <a:noFill/>
        </p:spPr>
        <p:txBody>
          <a:bodyPr wrap="square" lIns="360000" tIns="1152000" rIns="360000" bIns="360000" rtlCol="0">
            <a:noAutofit/>
          </a:bodyPr>
          <a:lstStyle/>
          <a:p>
            <a:pPr hangingPunct="0">
              <a:spcAft>
                <a:spcPts val="1200"/>
              </a:spcAft>
            </a:pPr>
            <a:endParaRPr lang="en-US" sz="3000" dirty="0"/>
          </a:p>
          <a:p>
            <a:pPr hangingPunct="0">
              <a:spcAft>
                <a:spcPts val="1200"/>
              </a:spcAft>
            </a:pPr>
            <a:r>
              <a:rPr lang="en-US" sz="4400" b="1" dirty="0" smtClean="0">
                <a:solidFill>
                  <a:srgbClr val="203864"/>
                </a:solidFill>
              </a:rPr>
              <a:t>For </a:t>
            </a:r>
            <a:r>
              <a:rPr lang="en-US" sz="4400" b="1" dirty="0">
                <a:solidFill>
                  <a:srgbClr val="203864"/>
                </a:solidFill>
              </a:rPr>
              <a:t>all headings: Sentence case (</a:t>
            </a:r>
            <a:r>
              <a:rPr lang="en-US" sz="4400" b="1" dirty="0" smtClean="0">
                <a:solidFill>
                  <a:srgbClr val="203864"/>
                </a:solidFill>
              </a:rPr>
              <a:t>uppercase) Subheading </a:t>
            </a:r>
            <a:r>
              <a:rPr lang="en-US" sz="4400" b="1" dirty="0">
                <a:solidFill>
                  <a:srgbClr val="203864"/>
                </a:solidFill>
              </a:rPr>
              <a:t>(Arial, 44, bold</a:t>
            </a:r>
            <a:r>
              <a:rPr lang="en-US" sz="4400" b="1" dirty="0" smtClean="0">
                <a:solidFill>
                  <a:srgbClr val="203864"/>
                </a:solidFill>
              </a:rPr>
              <a:t>)</a:t>
            </a:r>
          </a:p>
          <a:p>
            <a:pPr hangingPunct="0">
              <a:spcAft>
                <a:spcPts val="1200"/>
              </a:spcAft>
            </a:pPr>
            <a:endParaRPr lang="en-US" sz="4400" b="1" dirty="0">
              <a:solidFill>
                <a:srgbClr val="203864"/>
              </a:solidFill>
            </a:endParaRPr>
          </a:p>
          <a:p>
            <a:pPr hangingPunct="0">
              <a:spcAft>
                <a:spcPts val="1200"/>
              </a:spcAft>
            </a:pPr>
            <a:r>
              <a:rPr lang="en-US" sz="3000" dirty="0" smtClean="0"/>
              <a:t>Upper case </a:t>
            </a:r>
            <a:r>
              <a:rPr lang="en-US" sz="3000" dirty="0"/>
              <a:t>letter only for the first </a:t>
            </a:r>
            <a:r>
              <a:rPr lang="en-US" sz="3000" dirty="0" smtClean="0"/>
              <a:t>words</a:t>
            </a:r>
            <a:endParaRPr lang="en-US" sz="3000" dirty="0"/>
          </a:p>
          <a:p>
            <a:pPr algn="ctr" hangingPunct="0">
              <a:spcAft>
                <a:spcPts val="1200"/>
              </a:spcAft>
            </a:pPr>
            <a:endParaRPr lang="en-US" sz="4000" b="1" dirty="0">
              <a:solidFill>
                <a:srgbClr val="DB3732"/>
              </a:solidFill>
            </a:endParaRPr>
          </a:p>
          <a:p>
            <a:pPr algn="ctr" hangingPunct="0">
              <a:spcAft>
                <a:spcPts val="1200"/>
              </a:spcAft>
            </a:pPr>
            <a:r>
              <a:rPr lang="en-US" sz="4000" b="1" dirty="0">
                <a:solidFill>
                  <a:srgbClr val="C00000"/>
                </a:solidFill>
              </a:rPr>
              <a:t>Key findings (Arial 40 bold, center </a:t>
            </a:r>
            <a:r>
              <a:rPr lang="en-US" sz="4000" b="1" dirty="0" smtClean="0">
                <a:solidFill>
                  <a:srgbClr val="C00000"/>
                </a:solidFill>
              </a:rPr>
              <a:t>text)</a:t>
            </a:r>
            <a:endParaRPr lang="en-US" sz="3000" dirty="0"/>
          </a:p>
          <a:p>
            <a:pPr hangingPunct="0">
              <a:spcAft>
                <a:spcPts val="1200"/>
              </a:spcAft>
            </a:pPr>
            <a:r>
              <a:rPr lang="en-US" sz="3000" dirty="0" smtClean="0"/>
              <a:t>Graphs </a:t>
            </a:r>
            <a:r>
              <a:rPr lang="en-US" sz="3000" dirty="0"/>
              <a:t>/ other visuals: if possible, adapt to </a:t>
            </a:r>
            <a:r>
              <a:rPr lang="en-US" sz="3000" dirty="0" smtClean="0"/>
              <a:t>Spin Up Summer school logo  colors</a:t>
            </a:r>
          </a:p>
          <a:p>
            <a:pPr hangingPunct="0">
              <a:spcAft>
                <a:spcPts val="1200"/>
              </a:spcAft>
            </a:pPr>
            <a:r>
              <a:rPr lang="en-US" sz="3000" dirty="0" smtClean="0"/>
              <a:t>RGB : 52, 132, 130</a:t>
            </a:r>
          </a:p>
          <a:p>
            <a:pPr hangingPunct="0">
              <a:spcAft>
                <a:spcPts val="1200"/>
              </a:spcAft>
            </a:pPr>
            <a:r>
              <a:rPr lang="en-US" sz="3000" dirty="0" smtClean="0"/>
              <a:t>RGB </a:t>
            </a:r>
            <a:r>
              <a:rPr lang="en-US" sz="3000" dirty="0"/>
              <a:t>: </a:t>
            </a:r>
            <a:r>
              <a:rPr lang="en-US" sz="3000" dirty="0" smtClean="0"/>
              <a:t>192, 0, 0</a:t>
            </a:r>
            <a:endParaRPr lang="en-US" sz="3000" dirty="0"/>
          </a:p>
          <a:p>
            <a:pPr hangingPunct="0">
              <a:spcAft>
                <a:spcPts val="1200"/>
              </a:spcAft>
            </a:pPr>
            <a:r>
              <a:rPr lang="en-US" sz="3000" dirty="0"/>
              <a:t>RGB : </a:t>
            </a:r>
            <a:r>
              <a:rPr lang="en-US" sz="3000" dirty="0" smtClean="0"/>
              <a:t>32, 56, 100</a:t>
            </a:r>
          </a:p>
          <a:p>
            <a:pPr hangingPunct="0">
              <a:spcAft>
                <a:spcPts val="1200"/>
              </a:spcAft>
            </a:pPr>
            <a:endParaRPr lang="en-US" sz="3000" dirty="0" smtClean="0"/>
          </a:p>
          <a:p>
            <a:pPr hangingPunct="0">
              <a:spcAft>
                <a:spcPts val="1200"/>
              </a:spcAft>
            </a:pPr>
            <a:endParaRPr lang="en-US" sz="3000" dirty="0" smtClean="0"/>
          </a:p>
          <a:p>
            <a:pPr hangingPunct="0">
              <a:spcAft>
                <a:spcPts val="1200"/>
              </a:spcAft>
            </a:pPr>
            <a:r>
              <a:rPr lang="en-US" sz="3000" dirty="0" smtClean="0"/>
              <a:t>Pictures</a:t>
            </a:r>
            <a:r>
              <a:rPr lang="en-US" sz="3000" dirty="0"/>
              <a:t>: min. 1 cm from outer box on every side, no numbering but captions of pictures, text within pictures should have a font size corresponding to Arial, 30 in the poster</a:t>
            </a:r>
            <a:r>
              <a:rPr lang="en-US" sz="3000" dirty="0" smtClean="0"/>
              <a:t>.</a:t>
            </a:r>
            <a:endParaRPr lang="en-US" sz="2800" dirty="0"/>
          </a:p>
          <a:p>
            <a:pPr algn="ctr" hangingPunct="0">
              <a:spcAft>
                <a:spcPts val="900"/>
              </a:spcAft>
            </a:pPr>
            <a:r>
              <a:rPr lang="en-US" sz="4400" b="1" dirty="0">
                <a:solidFill>
                  <a:srgbClr val="C00000"/>
                </a:solidFill>
              </a:rPr>
              <a:t>Not more than 800 words on the poster</a:t>
            </a:r>
          </a:p>
          <a:p>
            <a:pPr hangingPunct="0">
              <a:spcAft>
                <a:spcPts val="900"/>
              </a:spcAft>
            </a:pPr>
            <a:endParaRPr lang="en-US" sz="4400" b="1" dirty="0"/>
          </a:p>
        </p:txBody>
      </p:sp>
      <p:sp>
        <p:nvSpPr>
          <p:cNvPr id="14" name="Rechteck 66">
            <a:extLst>
              <a:ext uri="{FF2B5EF4-FFF2-40B4-BE49-F238E27FC236}">
                <a16:creationId xmlns:a16="http://schemas.microsoft.com/office/drawing/2014/main" id="{B1E26DD4-450E-8541-81C4-4EA6D0D20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0" y="23909748"/>
            <a:ext cx="14544000" cy="14583542"/>
          </a:xfrm>
          <a:prstGeom prst="rect">
            <a:avLst/>
          </a:prstGeom>
          <a:noFill/>
          <a:ln w="76200" algn="ctr">
            <a:solidFill>
              <a:srgbClr val="3484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200"/>
          </a:p>
        </p:txBody>
      </p:sp>
      <p:sp>
        <p:nvSpPr>
          <p:cNvPr id="110" name="Textfeld 104">
            <a:extLst>
              <a:ext uri="{FF2B5EF4-FFF2-40B4-BE49-F238E27FC236}">
                <a16:creationId xmlns:a16="http://schemas.microsoft.com/office/drawing/2014/main" id="{8C9A2D02-5BE7-4042-BF33-2DCB3F347D54}"/>
              </a:ext>
            </a:extLst>
          </p:cNvPr>
          <p:cNvSpPr txBox="1"/>
          <p:nvPr/>
        </p:nvSpPr>
        <p:spPr>
          <a:xfrm>
            <a:off x="15337514" y="35441580"/>
            <a:ext cx="14271357" cy="3051710"/>
          </a:xfrm>
          <a:prstGeom prst="rect">
            <a:avLst/>
          </a:prstGeom>
          <a:noFill/>
        </p:spPr>
        <p:txBody>
          <a:bodyPr wrap="square" lIns="360000" tIns="1152000" rIns="360000" bIns="360000" rtlCol="0">
            <a:noAutofit/>
          </a:bodyPr>
          <a:lstStyle/>
          <a:p>
            <a:pPr hangingPunct="0">
              <a:spcAft>
                <a:spcPts val="600"/>
              </a:spcAft>
            </a:pPr>
            <a:r>
              <a:rPr lang="en-US" sz="3000" dirty="0" smtClean="0">
                <a:solidFill>
                  <a:srgbClr val="0E3192"/>
                </a:solidFill>
              </a:rPr>
              <a:t>[1]</a:t>
            </a:r>
            <a:r>
              <a:rPr lang="en-US" sz="3000" dirty="0" smtClean="0">
                <a:solidFill>
                  <a:srgbClr val="0063A6"/>
                </a:solidFill>
              </a:rPr>
              <a:t>	</a:t>
            </a:r>
            <a:r>
              <a:rPr lang="en-US" sz="3000" dirty="0" smtClean="0"/>
              <a:t>F. author et al., </a:t>
            </a:r>
            <a:r>
              <a:rPr lang="en-US" sz="3000" i="1" dirty="0" smtClean="0"/>
              <a:t>Nat. Phys.</a:t>
            </a:r>
            <a:r>
              <a:rPr lang="en-US" sz="3000" dirty="0" smtClean="0"/>
              <a:t> </a:t>
            </a:r>
            <a:r>
              <a:rPr lang="en-US" sz="3000" b="1" dirty="0" smtClean="0"/>
              <a:t>1</a:t>
            </a:r>
            <a:r>
              <a:rPr lang="en-US" sz="3000" dirty="0" smtClean="0"/>
              <a:t>, 120045 (2018)</a:t>
            </a:r>
          </a:p>
          <a:p>
            <a:pPr hangingPunct="0">
              <a:spcAft>
                <a:spcPts val="600"/>
              </a:spcAft>
            </a:pPr>
            <a:r>
              <a:rPr lang="en-US" sz="3000" dirty="0" smtClean="0">
                <a:solidFill>
                  <a:srgbClr val="0E3192"/>
                </a:solidFill>
              </a:rPr>
              <a:t>[2] </a:t>
            </a:r>
            <a:r>
              <a:rPr lang="en-US" sz="3000" dirty="0" smtClean="0">
                <a:solidFill>
                  <a:srgbClr val="0063A6"/>
                </a:solidFill>
              </a:rPr>
              <a:t>	</a:t>
            </a:r>
            <a:r>
              <a:rPr lang="en-US" sz="3000" dirty="0" smtClean="0"/>
              <a:t>F. author et al., </a:t>
            </a:r>
            <a:r>
              <a:rPr lang="en-US" sz="3000" i="1" dirty="0" smtClean="0"/>
              <a:t>Nat. Phys.</a:t>
            </a:r>
            <a:r>
              <a:rPr lang="en-US" sz="3000" dirty="0" smtClean="0"/>
              <a:t> </a:t>
            </a:r>
            <a:r>
              <a:rPr lang="en-US" sz="3000" b="1" dirty="0" smtClean="0"/>
              <a:t>1</a:t>
            </a:r>
            <a:r>
              <a:rPr lang="en-US" sz="3000" dirty="0" smtClean="0"/>
              <a:t>, 120045 (2018)</a:t>
            </a:r>
          </a:p>
          <a:p>
            <a:pPr hangingPunct="0">
              <a:spcAft>
                <a:spcPts val="600"/>
              </a:spcAft>
            </a:pPr>
            <a:r>
              <a:rPr lang="en-US" sz="3000" dirty="0" smtClean="0">
                <a:solidFill>
                  <a:srgbClr val="0E3192"/>
                </a:solidFill>
              </a:rPr>
              <a:t>[3] </a:t>
            </a:r>
            <a:r>
              <a:rPr lang="en-US" sz="3000" dirty="0" smtClean="0">
                <a:solidFill>
                  <a:srgbClr val="0063A6"/>
                </a:solidFill>
              </a:rPr>
              <a:t>	</a:t>
            </a:r>
            <a:r>
              <a:rPr lang="en-US" sz="3000" dirty="0" smtClean="0"/>
              <a:t>F. author et al., </a:t>
            </a:r>
            <a:r>
              <a:rPr lang="en-US" sz="3000" i="1" dirty="0" smtClean="0"/>
              <a:t>Nat. Phys.</a:t>
            </a:r>
            <a:r>
              <a:rPr lang="en-US" sz="3000" dirty="0" smtClean="0"/>
              <a:t> </a:t>
            </a:r>
            <a:r>
              <a:rPr lang="en-US" sz="3000" b="1" dirty="0" smtClean="0"/>
              <a:t>1</a:t>
            </a:r>
            <a:r>
              <a:rPr lang="en-US" sz="3000" dirty="0" smtClean="0"/>
              <a:t>, 120045 (2018)</a:t>
            </a:r>
            <a:endParaRPr lang="en-US" sz="3000" dirty="0"/>
          </a:p>
        </p:txBody>
      </p:sp>
      <p:sp>
        <p:nvSpPr>
          <p:cNvPr id="11" name="Textfeld 37">
            <a:extLst>
              <a:ext uri="{FF2B5EF4-FFF2-40B4-BE49-F238E27FC236}">
                <a16:creationId xmlns:a16="http://schemas.microsoft.com/office/drawing/2014/main" id="{367A1C1A-8B99-4A46-9BAD-E806748F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87" y="11070323"/>
            <a:ext cx="10493819" cy="769441"/>
          </a:xfrm>
          <a:prstGeom prst="rect">
            <a:avLst/>
          </a:prstGeom>
          <a:solidFill>
            <a:srgbClr val="348482"/>
          </a:solidFill>
          <a:ln w="57150">
            <a:solidFill>
              <a:srgbClr val="348482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80000" rIns="1800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de-DE" altLang="de-DE" sz="4400" b="1" dirty="0" smtClean="0">
                <a:solidFill>
                  <a:schemeClr val="bg1"/>
                </a:solidFill>
              </a:rPr>
              <a:t>Current status of research / Overview</a:t>
            </a:r>
            <a:endParaRPr lang="de-DE" altLang="de-DE" sz="4400" b="1" dirty="0">
              <a:solidFill>
                <a:schemeClr val="bg1"/>
              </a:solidFill>
            </a:endParaRPr>
          </a:p>
        </p:txBody>
      </p:sp>
      <p:sp>
        <p:nvSpPr>
          <p:cNvPr id="12" name="Rechteck 39">
            <a:extLst>
              <a:ext uri="{FF2B5EF4-FFF2-40B4-BE49-F238E27FC236}">
                <a16:creationId xmlns:a16="http://schemas.microsoft.com/office/drawing/2014/main" id="{2A5E63EC-4A79-9E4C-A27C-35291C513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0" y="11052002"/>
            <a:ext cx="14544000" cy="12457973"/>
          </a:xfrm>
          <a:prstGeom prst="rect">
            <a:avLst/>
          </a:prstGeom>
          <a:noFill/>
          <a:ln w="76200" algn="ctr">
            <a:solidFill>
              <a:srgbClr val="3484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200"/>
          </a:p>
        </p:txBody>
      </p:sp>
      <p:sp>
        <p:nvSpPr>
          <p:cNvPr id="15" name="Textfeld 37">
            <a:extLst>
              <a:ext uri="{FF2B5EF4-FFF2-40B4-BE49-F238E27FC236}">
                <a16:creationId xmlns:a16="http://schemas.microsoft.com/office/drawing/2014/main" id="{76BC387B-2986-124B-8C8C-28C77D38D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87" y="23909748"/>
            <a:ext cx="6933313" cy="840956"/>
          </a:xfrm>
          <a:prstGeom prst="rect">
            <a:avLst/>
          </a:prstGeom>
          <a:solidFill>
            <a:srgbClr val="348482"/>
          </a:solidFill>
          <a:ln w="57150">
            <a:solidFill>
              <a:srgbClr val="348482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80000" tIns="72000" rIns="180000" bIns="720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 smtClean="0">
                <a:solidFill>
                  <a:schemeClr val="bg1"/>
                </a:solidFill>
              </a:rPr>
              <a:t>Method</a:t>
            </a:r>
            <a:endParaRPr lang="de-DE" altLang="de-DE" sz="4400" b="1" dirty="0">
              <a:solidFill>
                <a:schemeClr val="bg1"/>
              </a:solidFill>
            </a:endParaRPr>
          </a:p>
        </p:txBody>
      </p:sp>
      <p:sp>
        <p:nvSpPr>
          <p:cNvPr id="17" name="Textfeld 37">
            <a:extLst>
              <a:ext uri="{FF2B5EF4-FFF2-40B4-BE49-F238E27FC236}">
                <a16:creationId xmlns:a16="http://schemas.microsoft.com/office/drawing/2014/main" id="{0D0417BA-8FA4-6E4D-93AE-A355F599C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33" y="5419237"/>
            <a:ext cx="6972267" cy="822515"/>
          </a:xfrm>
          <a:prstGeom prst="rect">
            <a:avLst/>
          </a:prstGeom>
          <a:solidFill>
            <a:srgbClr val="348482"/>
          </a:solidFill>
          <a:ln w="57150">
            <a:solidFill>
              <a:srgbClr val="348482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80000" tIns="72000" rIns="180000" bIns="720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18" name="Rechteck 43">
            <a:extLst>
              <a:ext uri="{FF2B5EF4-FFF2-40B4-BE49-F238E27FC236}">
                <a16:creationId xmlns:a16="http://schemas.microsoft.com/office/drawing/2014/main" id="{CDA802A7-1F60-E646-87DD-71FBD6A82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0" y="5399628"/>
            <a:ext cx="14544000" cy="5292000"/>
          </a:xfrm>
          <a:prstGeom prst="rect">
            <a:avLst/>
          </a:prstGeom>
          <a:noFill/>
          <a:ln w="76200" algn="ctr">
            <a:solidFill>
              <a:srgbClr val="3484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200"/>
          </a:p>
        </p:txBody>
      </p:sp>
      <p:sp>
        <p:nvSpPr>
          <p:cNvPr id="31" name="Rechteck 44">
            <a:extLst>
              <a:ext uri="{FF2B5EF4-FFF2-40B4-BE49-F238E27FC236}">
                <a16:creationId xmlns:a16="http://schemas.microsoft.com/office/drawing/2014/main" id="{63F76862-1984-8A47-9D2A-4CFF24091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4000" y="5400018"/>
            <a:ext cx="14544000" cy="25055661"/>
          </a:xfrm>
          <a:prstGeom prst="rect">
            <a:avLst/>
          </a:prstGeom>
          <a:noFill/>
          <a:ln w="76200" algn="ctr">
            <a:solidFill>
              <a:srgbClr val="3484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200"/>
          </a:p>
        </p:txBody>
      </p:sp>
      <p:sp>
        <p:nvSpPr>
          <p:cNvPr id="32" name="Textfeld 36">
            <a:extLst>
              <a:ext uri="{FF2B5EF4-FFF2-40B4-BE49-F238E27FC236}">
                <a16:creationId xmlns:a16="http://schemas.microsoft.com/office/drawing/2014/main" id="{996CB4BF-811C-994C-A5FE-D0A367F8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8054" y="5430880"/>
            <a:ext cx="7230025" cy="822515"/>
          </a:xfrm>
          <a:prstGeom prst="rect">
            <a:avLst/>
          </a:prstGeom>
          <a:solidFill>
            <a:srgbClr val="348482"/>
          </a:solidFill>
          <a:ln w="57150">
            <a:solidFill>
              <a:srgbClr val="348482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80000" tIns="72000" rIns="180000" bIns="720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 smtClean="0">
                <a:solidFill>
                  <a:schemeClr val="bg1"/>
                </a:solidFill>
              </a:rPr>
              <a:t>Results</a:t>
            </a:r>
            <a:endParaRPr lang="de-DE" altLang="de-DE" sz="4400" b="1" i="1" dirty="0">
              <a:solidFill>
                <a:schemeClr val="bg1"/>
              </a:solidFill>
            </a:endParaRPr>
          </a:p>
        </p:txBody>
      </p:sp>
      <p:sp>
        <p:nvSpPr>
          <p:cNvPr id="34" name="Textfeld 39">
            <a:extLst>
              <a:ext uri="{FF2B5EF4-FFF2-40B4-BE49-F238E27FC236}">
                <a16:creationId xmlns:a16="http://schemas.microsoft.com/office/drawing/2014/main" id="{060D722F-527A-6443-A317-9173D86D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0600" y="35710988"/>
            <a:ext cx="7257479" cy="750712"/>
          </a:xfrm>
          <a:prstGeom prst="rect">
            <a:avLst/>
          </a:prstGeom>
          <a:solidFill>
            <a:srgbClr val="348482"/>
          </a:solidFill>
          <a:ln w="57150">
            <a:solidFill>
              <a:srgbClr val="348482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80000" tIns="0" rIns="1800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de-DE" altLang="de-DE" sz="4400" b="1" dirty="0" smtClean="0">
                <a:solidFill>
                  <a:schemeClr val="bg1"/>
                </a:solidFill>
              </a:rPr>
              <a:t>Refrences</a:t>
            </a:r>
            <a:endParaRPr lang="de-DE" altLang="de-DE" sz="4400" b="1" dirty="0">
              <a:solidFill>
                <a:schemeClr val="bg1"/>
              </a:solidFill>
            </a:endParaRPr>
          </a:p>
        </p:txBody>
      </p:sp>
      <p:sp>
        <p:nvSpPr>
          <p:cNvPr id="35" name="Rechteck 37">
            <a:extLst>
              <a:ext uri="{FF2B5EF4-FFF2-40B4-BE49-F238E27FC236}">
                <a16:creationId xmlns:a16="http://schemas.microsoft.com/office/drawing/2014/main" id="{A1147376-3016-8F45-B981-4337D12F2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4000" y="35710988"/>
            <a:ext cx="14544000" cy="2782302"/>
          </a:xfrm>
          <a:prstGeom prst="rect">
            <a:avLst/>
          </a:prstGeom>
          <a:noFill/>
          <a:ln w="76200" algn="ctr">
            <a:solidFill>
              <a:srgbClr val="3484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200"/>
          </a:p>
        </p:txBody>
      </p:sp>
      <p:sp>
        <p:nvSpPr>
          <p:cNvPr id="44" name="Text Box 26">
            <a:extLst>
              <a:ext uri="{FF2B5EF4-FFF2-40B4-BE49-F238E27FC236}">
                <a16:creationId xmlns:a16="http://schemas.microsoft.com/office/drawing/2014/main" id="{A7B0F5D5-91C8-9A48-A34D-6FC415DF5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793" y="2047038"/>
            <a:ext cx="19709484" cy="81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76713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4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First Author</a:t>
            </a:r>
            <a:r>
              <a:rPr lang="de-DE" sz="4400" b="1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de-DE" sz="4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Second Author</a:t>
            </a:r>
            <a:r>
              <a:rPr lang="de-DE" sz="4400" b="1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de-DE" sz="4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.... and Last </a:t>
            </a:r>
            <a:r>
              <a:rPr lang="de-DE" sz="4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Author</a:t>
            </a:r>
            <a:r>
              <a:rPr lang="de-DE" sz="4400" b="1" baseline="30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de-DE" sz="44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(Arial, 44pt, Bold)</a:t>
            </a:r>
            <a:r>
              <a:rPr lang="de-DE" sz="4400" b="1" baseline="30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02222F3C-D692-EA41-9B2E-232FA76A8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66" y="710381"/>
            <a:ext cx="21431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6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Write your title here (Arial, 66pt, Bold)</a:t>
            </a:r>
            <a:endParaRPr lang="de-DE" altLang="de-DE" sz="66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C5E8D743-3AFE-E348-B209-A299133DEB13}"/>
              </a:ext>
            </a:extLst>
          </p:cNvPr>
          <p:cNvCxnSpPr>
            <a:cxnSpLocks/>
          </p:cNvCxnSpPr>
          <p:nvPr/>
        </p:nvCxnSpPr>
        <p:spPr bwMode="auto">
          <a:xfrm>
            <a:off x="14879674" y="9090703"/>
            <a:ext cx="0" cy="1364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Rechteck 53">
            <a:extLst>
              <a:ext uri="{FF2B5EF4-FFF2-40B4-BE49-F238E27FC236}">
                <a16:creationId xmlns:a16="http://schemas.microsoft.com/office/drawing/2014/main" id="{44A2027F-FE5F-9345-91FB-826B293584BC}"/>
              </a:ext>
            </a:extLst>
          </p:cNvPr>
          <p:cNvSpPr/>
          <p:nvPr/>
        </p:nvSpPr>
        <p:spPr>
          <a:xfrm>
            <a:off x="360000" y="5400000"/>
            <a:ext cx="14544000" cy="5292000"/>
          </a:xfrm>
          <a:prstGeom prst="rect">
            <a:avLst/>
          </a:prstGeom>
          <a:noFill/>
        </p:spPr>
        <p:txBody>
          <a:bodyPr wrap="square" lIns="360000" tIns="1152000" rIns="360000" bIns="360000">
            <a:noAutofit/>
          </a:bodyPr>
          <a:lstStyle/>
          <a:p>
            <a:pPr marL="1155700" indent="-1155700">
              <a:spcAft>
                <a:spcPts val="1200"/>
              </a:spcAft>
            </a:pP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119" name="Rechteck 53">
            <a:extLst>
              <a:ext uri="{FF2B5EF4-FFF2-40B4-BE49-F238E27FC236}">
                <a16:creationId xmlns:a16="http://schemas.microsoft.com/office/drawing/2014/main" id="{9B8449C2-2829-6047-8197-90B0124BEC65}"/>
              </a:ext>
            </a:extLst>
          </p:cNvPr>
          <p:cNvSpPr/>
          <p:nvPr/>
        </p:nvSpPr>
        <p:spPr>
          <a:xfrm>
            <a:off x="15264000" y="5473630"/>
            <a:ext cx="14544000" cy="26688770"/>
          </a:xfrm>
          <a:prstGeom prst="rect">
            <a:avLst/>
          </a:prstGeom>
          <a:noFill/>
        </p:spPr>
        <p:txBody>
          <a:bodyPr wrap="square" lIns="360000" tIns="1152000" rIns="360000" bIns="360000">
            <a:noAutofit/>
          </a:bodyPr>
          <a:lstStyle/>
          <a:p>
            <a:pPr marL="1155700" indent="-1155700">
              <a:spcAft>
                <a:spcPts val="1200"/>
              </a:spcAft>
            </a:pP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F61BB7B-B187-044A-8F41-AB3B5C5A40B4}"/>
              </a:ext>
            </a:extLst>
          </p:cNvPr>
          <p:cNvSpPr txBox="1"/>
          <p:nvPr/>
        </p:nvSpPr>
        <p:spPr>
          <a:xfrm>
            <a:off x="15337514" y="6695498"/>
            <a:ext cx="14544000" cy="24982049"/>
          </a:xfrm>
          <a:prstGeom prst="rect">
            <a:avLst/>
          </a:prstGeom>
          <a:noFill/>
        </p:spPr>
        <p:txBody>
          <a:bodyPr wrap="square" lIns="360000" tIns="1152000" rIns="360000" bIns="360000" rtlCol="0">
            <a:noAutofit/>
          </a:bodyPr>
          <a:lstStyle/>
          <a:p>
            <a:pPr hangingPunct="0">
              <a:spcAft>
                <a:spcPts val="1200"/>
              </a:spcAft>
            </a:pPr>
            <a:endParaRPr lang="en-US" sz="3000" dirty="0" smtClean="0"/>
          </a:p>
          <a:p>
            <a:pPr hangingPunct="0">
              <a:spcAft>
                <a:spcPts val="1200"/>
              </a:spcAft>
            </a:pPr>
            <a:endParaRPr lang="en-US" sz="3000" dirty="0"/>
          </a:p>
          <a:p>
            <a:pPr hangingPunct="0">
              <a:spcAft>
                <a:spcPts val="1200"/>
              </a:spcAft>
            </a:pPr>
            <a:endParaRPr lang="en-US" sz="3000" dirty="0" smtClean="0"/>
          </a:p>
          <a:p>
            <a:pPr hangingPunct="0">
              <a:spcAft>
                <a:spcPts val="1200"/>
              </a:spcAft>
            </a:pPr>
            <a:r>
              <a:rPr lang="en-US" sz="3000" b="1" dirty="0" smtClean="0"/>
              <a:t>Spelling:</a:t>
            </a:r>
          </a:p>
          <a:p>
            <a:pPr marL="457200" indent="-457200" hangingPunct="0">
              <a:spcAft>
                <a:spcPts val="1200"/>
              </a:spcAft>
              <a:buFontTx/>
              <a:buChar char="-"/>
            </a:pPr>
            <a:r>
              <a:rPr lang="en-US" sz="3000" dirty="0" smtClean="0"/>
              <a:t>Refer </a:t>
            </a:r>
            <a:r>
              <a:rPr lang="en-US" sz="3000" dirty="0"/>
              <a:t>to the CRC/TRR either as „Spin+X“ or „CRC/TRR“</a:t>
            </a:r>
          </a:p>
          <a:p>
            <a:pPr marL="457200" indent="-457200" hangingPunct="0">
              <a:spcAft>
                <a:spcPts val="1200"/>
              </a:spcAft>
              <a:buFontTx/>
              <a:buChar char="-"/>
            </a:pPr>
            <a:r>
              <a:rPr lang="en-US" sz="3000" dirty="0"/>
              <a:t>Write PhD (not Ph.D.)</a:t>
            </a:r>
          </a:p>
          <a:p>
            <a:pPr marL="457200" indent="-457200" hangingPunct="0">
              <a:spcAft>
                <a:spcPts val="1200"/>
              </a:spcAft>
              <a:buFontTx/>
              <a:buChar char="-"/>
            </a:pPr>
            <a:r>
              <a:rPr lang="en-US" sz="3000" dirty="0"/>
              <a:t>Write Latin expressions in italics: </a:t>
            </a:r>
            <a:r>
              <a:rPr lang="en-US" sz="3000" i="1" dirty="0"/>
              <a:t>i.e., et al., in situ, ex situ, ab initio, c.f., e.g., </a:t>
            </a:r>
            <a:r>
              <a:rPr lang="en-US" sz="3000" dirty="0"/>
              <a:t>…</a:t>
            </a:r>
          </a:p>
          <a:p>
            <a:pPr marL="457200" indent="-457200" hangingPunct="0">
              <a:spcAft>
                <a:spcPts val="1200"/>
              </a:spcAft>
              <a:buFontTx/>
              <a:buChar char="-"/>
            </a:pPr>
            <a:r>
              <a:rPr lang="en-US" sz="3000" dirty="0"/>
              <a:t>Spell out numbers in the text up to 12</a:t>
            </a:r>
          </a:p>
          <a:p>
            <a:pPr marL="457200" indent="-457200" hangingPunct="0">
              <a:spcAft>
                <a:spcPts val="1200"/>
              </a:spcAft>
              <a:buFontTx/>
              <a:buChar char="-"/>
            </a:pPr>
            <a:r>
              <a:rPr lang="en-US" sz="3000" dirty="0"/>
              <a:t>Use 20</a:t>
            </a:r>
            <a:r>
              <a:rPr lang="en-US" sz="3000" baseline="30000" dirty="0"/>
              <a:t>th</a:t>
            </a:r>
            <a:r>
              <a:rPr lang="en-US" sz="3000" dirty="0"/>
              <a:t> instead of 20th</a:t>
            </a:r>
          </a:p>
          <a:p>
            <a:pPr hangingPunct="0">
              <a:spcAft>
                <a:spcPts val="900"/>
              </a:spcAft>
            </a:pPr>
            <a:endParaRPr lang="en-US" sz="4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2682B-E1C9-3A49-A09A-8871F5C2E6C5}"/>
              </a:ext>
            </a:extLst>
          </p:cNvPr>
          <p:cNvGrpSpPr/>
          <p:nvPr/>
        </p:nvGrpSpPr>
        <p:grpSpPr>
          <a:xfrm>
            <a:off x="15151512" y="16013997"/>
            <a:ext cx="15938088" cy="13258373"/>
            <a:chOff x="15151512" y="13448597"/>
            <a:chExt cx="15938088" cy="132583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CF4C52-21A8-8842-81A4-372FD6137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73" t="8861" r="12239" b="15565"/>
            <a:stretch/>
          </p:blipFill>
          <p:spPr>
            <a:xfrm>
              <a:off x="15151512" y="13448597"/>
              <a:ext cx="15938088" cy="1325837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7F1284-6E1A-9F48-BD2B-AFC655DEE190}"/>
                </a:ext>
              </a:extLst>
            </p:cNvPr>
            <p:cNvSpPr txBox="1"/>
            <p:nvPr/>
          </p:nvSpPr>
          <p:spPr>
            <a:xfrm rot="21432150">
              <a:off x="17011570" y="19008863"/>
              <a:ext cx="11792011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0" dirty="0"/>
                <a:t>Use this template </a:t>
              </a:r>
              <a:br>
                <a:rPr lang="en-US" sz="7500" dirty="0"/>
              </a:br>
              <a:r>
                <a:rPr lang="en-US" sz="7500" dirty="0" smtClean="0"/>
                <a:t>for Spin up Summer school</a:t>
              </a:r>
              <a:endParaRPr lang="en-US" sz="7500" dirty="0"/>
            </a:p>
          </p:txBody>
        </p:sp>
      </p:grpSp>
      <p:sp>
        <p:nvSpPr>
          <p:cNvPr id="33" name="Rechteck 53">
            <a:extLst>
              <a:ext uri="{FF2B5EF4-FFF2-40B4-BE49-F238E27FC236}">
                <a16:creationId xmlns:a16="http://schemas.microsoft.com/office/drawing/2014/main" id="{ABE7576D-99D9-D845-A911-58251EA2B4C3}"/>
              </a:ext>
            </a:extLst>
          </p:cNvPr>
          <p:cNvSpPr/>
          <p:nvPr/>
        </p:nvSpPr>
        <p:spPr>
          <a:xfrm>
            <a:off x="360000" y="11738461"/>
            <a:ext cx="14544000" cy="5513120"/>
          </a:xfrm>
          <a:prstGeom prst="rect">
            <a:avLst/>
          </a:prstGeom>
          <a:noFill/>
        </p:spPr>
        <p:txBody>
          <a:bodyPr wrap="square" lIns="360000" tIns="1152000" rIns="360000" bIns="360000">
            <a:noAutofit/>
          </a:bodyPr>
          <a:lstStyle/>
          <a:p>
            <a:pPr marL="1155700" indent="-1155700">
              <a:spcAft>
                <a:spcPts val="1200"/>
              </a:spcAft>
            </a:pP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36" name="Textfeld 111">
            <a:extLst>
              <a:ext uri="{FF2B5EF4-FFF2-40B4-BE49-F238E27FC236}">
                <a16:creationId xmlns:a16="http://schemas.microsoft.com/office/drawing/2014/main" id="{AF61BB7B-B187-044A-8F41-AB3B5C5A40B4}"/>
              </a:ext>
            </a:extLst>
          </p:cNvPr>
          <p:cNvSpPr txBox="1"/>
          <p:nvPr/>
        </p:nvSpPr>
        <p:spPr>
          <a:xfrm>
            <a:off x="381033" y="11844002"/>
            <a:ext cx="14370344" cy="11665973"/>
          </a:xfrm>
          <a:prstGeom prst="rect">
            <a:avLst/>
          </a:prstGeom>
          <a:noFill/>
        </p:spPr>
        <p:txBody>
          <a:bodyPr wrap="square" lIns="360000" tIns="1152000" rIns="360000" bIns="360000" rtlCol="0">
            <a:noAutofit/>
          </a:bodyPr>
          <a:lstStyle/>
          <a:p>
            <a:pPr hangingPunct="0">
              <a:spcAft>
                <a:spcPts val="1200"/>
              </a:spcAft>
            </a:pPr>
            <a:r>
              <a:rPr lang="en-US" sz="3000" dirty="0"/>
              <a:t>Heading box: Arial, 44, bold; left / right margin 0.5 cm, top / bottom margin: 0.2 cm; height: 2.2 cm, width as convenient</a:t>
            </a:r>
          </a:p>
          <a:p>
            <a:pPr hangingPunct="0">
              <a:spcAft>
                <a:spcPts val="1200"/>
              </a:spcAft>
            </a:pPr>
            <a:r>
              <a:rPr lang="en-US" sz="3000" dirty="0"/>
              <a:t>Outer box: Width: 40.4 cm, height as convenient</a:t>
            </a:r>
          </a:p>
          <a:p>
            <a:pPr hangingPunct="0">
              <a:spcAft>
                <a:spcPts val="1200"/>
              </a:spcAft>
            </a:pPr>
            <a:r>
              <a:rPr lang="en-US" sz="3000" b="1" dirty="0" smtClean="0"/>
              <a:t>Position of headings and outer boxes: </a:t>
            </a:r>
            <a:r>
              <a:rPr lang="en-US" sz="3000" dirty="0" smtClean="0"/>
              <a:t>left </a:t>
            </a:r>
            <a:r>
              <a:rPr lang="en-US" sz="3000" dirty="0"/>
              <a:t>boxes: 1 cm below box above, 1 cm from the left, right boxes: 1 cm below box above, 42.4 cm from the left (= 1 cm from left boxes)</a:t>
            </a:r>
          </a:p>
          <a:p>
            <a:pPr hangingPunct="0">
              <a:spcAft>
                <a:spcPts val="1200"/>
              </a:spcAft>
            </a:pPr>
            <a:r>
              <a:rPr lang="en-US" sz="3000" b="1" dirty="0"/>
              <a:t>Text box</a:t>
            </a:r>
            <a:r>
              <a:rPr lang="en-US" sz="3000" dirty="0"/>
              <a:t>: position and size as outer box, left / right margin: 1 cm; top margin: 3.2 cm, bottom margin: 1 cm</a:t>
            </a:r>
          </a:p>
          <a:p>
            <a:pPr hangingPunct="0">
              <a:spcAft>
                <a:spcPts val="1200"/>
              </a:spcAft>
            </a:pPr>
            <a:r>
              <a:rPr lang="en-US" sz="3000" b="1" dirty="0"/>
              <a:t>Text: </a:t>
            </a:r>
            <a:r>
              <a:rPr lang="en-US" sz="3000" dirty="0"/>
              <a:t>Arial, min. size 30, black, spacing: after 12 </a:t>
            </a:r>
            <a:r>
              <a:rPr lang="en-US" sz="3000" dirty="0" err="1"/>
              <a:t>pt</a:t>
            </a:r>
            <a:r>
              <a:rPr lang="en-US" sz="3000" dirty="0"/>
              <a:t>, align left, no justification</a:t>
            </a:r>
          </a:p>
          <a:p>
            <a:pPr hangingPunct="0">
              <a:spcAft>
                <a:spcPts val="1200"/>
              </a:spcAft>
            </a:pPr>
            <a:r>
              <a:rPr lang="en-US" sz="3000" dirty="0"/>
              <a:t>If you write down your tasks, use </a:t>
            </a:r>
            <a:r>
              <a:rPr lang="en-US" sz="3000" b="1" dirty="0"/>
              <a:t>Task </a:t>
            </a:r>
            <a:r>
              <a:rPr lang="en-US" sz="3000" b="1" dirty="0" err="1"/>
              <a:t>x.y</a:t>
            </a:r>
            <a:r>
              <a:rPr lang="en-US" sz="3000" b="1" dirty="0"/>
              <a:t>: </a:t>
            </a:r>
            <a:r>
              <a:rPr lang="en-US" sz="3000" dirty="0"/>
              <a:t>(bold), indents: 3.21</a:t>
            </a:r>
            <a:r>
              <a:rPr lang="en" sz="3000" dirty="0"/>
              <a:t> cm, hanging 3.21 </a:t>
            </a:r>
            <a:r>
              <a:rPr lang="en" sz="3000" dirty="0" smtClean="0"/>
              <a:t>cm</a:t>
            </a:r>
            <a:endParaRPr lang="en-US" sz="3000" dirty="0"/>
          </a:p>
        </p:txBody>
      </p:sp>
      <p:sp>
        <p:nvSpPr>
          <p:cNvPr id="37" name="Textfeld 104">
            <a:extLst>
              <a:ext uri="{FF2B5EF4-FFF2-40B4-BE49-F238E27FC236}">
                <a16:creationId xmlns:a16="http://schemas.microsoft.com/office/drawing/2014/main" id="{8C9A2D02-5BE7-4042-BF33-2DCB3F347D54}"/>
              </a:ext>
            </a:extLst>
          </p:cNvPr>
          <p:cNvSpPr txBox="1"/>
          <p:nvPr/>
        </p:nvSpPr>
        <p:spPr>
          <a:xfrm>
            <a:off x="15337514" y="30880270"/>
            <a:ext cx="14271357" cy="4487308"/>
          </a:xfrm>
          <a:prstGeom prst="rect">
            <a:avLst/>
          </a:prstGeom>
          <a:noFill/>
        </p:spPr>
        <p:txBody>
          <a:bodyPr wrap="square" lIns="360000" tIns="1152000" rIns="360000" bIns="360000" rtlCol="0">
            <a:noAutofit/>
          </a:bodyPr>
          <a:lstStyle/>
          <a:p>
            <a:pPr hangingPunct="0">
              <a:spcAft>
                <a:spcPts val="600"/>
              </a:spcAft>
            </a:pPr>
            <a:endParaRPr lang="en-US" sz="3000" dirty="0"/>
          </a:p>
        </p:txBody>
      </p:sp>
      <p:sp>
        <p:nvSpPr>
          <p:cNvPr id="38" name="Textfeld 39">
            <a:extLst>
              <a:ext uri="{FF2B5EF4-FFF2-40B4-BE49-F238E27FC236}">
                <a16:creationId xmlns:a16="http://schemas.microsoft.com/office/drawing/2014/main" id="{060D722F-527A-6443-A317-9173D86D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8054" y="30991078"/>
            <a:ext cx="7230025" cy="723275"/>
          </a:xfrm>
          <a:prstGeom prst="rect">
            <a:avLst/>
          </a:prstGeom>
          <a:solidFill>
            <a:srgbClr val="348482"/>
          </a:solidFill>
          <a:ln w="57150">
            <a:solidFill>
              <a:srgbClr val="348482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80000" tIns="0" rIns="18000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de-DE" altLang="de-DE" sz="4400" b="1" dirty="0" smtClean="0">
                <a:solidFill>
                  <a:schemeClr val="bg1"/>
                </a:solidFill>
              </a:rPr>
              <a:t>Conclusion &amp; Outlook</a:t>
            </a:r>
            <a:endParaRPr lang="de-DE" altLang="de-DE" sz="4400" b="1" dirty="0">
              <a:solidFill>
                <a:schemeClr val="bg1"/>
              </a:solidFill>
            </a:endParaRPr>
          </a:p>
        </p:txBody>
      </p:sp>
      <p:sp>
        <p:nvSpPr>
          <p:cNvPr id="39" name="Rechteck 37">
            <a:extLst>
              <a:ext uri="{FF2B5EF4-FFF2-40B4-BE49-F238E27FC236}">
                <a16:creationId xmlns:a16="http://schemas.microsoft.com/office/drawing/2014/main" id="{A1147376-3016-8F45-B981-4337D12F2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4000" y="30954272"/>
            <a:ext cx="14544000" cy="4413306"/>
          </a:xfrm>
          <a:prstGeom prst="rect">
            <a:avLst/>
          </a:prstGeom>
          <a:noFill/>
          <a:ln w="76200" algn="ctr">
            <a:solidFill>
              <a:srgbClr val="3484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200"/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A7B0F5D5-91C8-9A48-A34D-6FC415DF5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271" y="3305968"/>
            <a:ext cx="19709484" cy="14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76713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baseline="30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de-DE" sz="24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Affiliation  of first author. (Arial,44pt)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baseline="30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de-DE" sz="24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Affiliation  of second author.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baseline="30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de-DE" sz="24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Affiliation  of second author</a:t>
            </a:r>
            <a:r>
              <a:rPr lang="de-DE" sz="24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2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111">
            <a:extLst>
              <a:ext uri="{FF2B5EF4-FFF2-40B4-BE49-F238E27FC236}">
                <a16:creationId xmlns:a16="http://schemas.microsoft.com/office/drawing/2014/main" id="{AF61BB7B-B187-044A-8F41-AB3B5C5A40B4}"/>
              </a:ext>
            </a:extLst>
          </p:cNvPr>
          <p:cNvSpPr txBox="1"/>
          <p:nvPr/>
        </p:nvSpPr>
        <p:spPr>
          <a:xfrm>
            <a:off x="360000" y="20742832"/>
            <a:ext cx="14370344" cy="1971694"/>
          </a:xfrm>
          <a:prstGeom prst="rect">
            <a:avLst/>
          </a:prstGeom>
          <a:noFill/>
        </p:spPr>
        <p:txBody>
          <a:bodyPr wrap="square" lIns="360000" tIns="1152000" rIns="360000" bIns="360000" rtlCol="0">
            <a:noAutofit/>
          </a:bodyPr>
          <a:lstStyle/>
          <a:p>
            <a:pPr algn="ctr" hangingPunct="0">
              <a:spcAft>
                <a:spcPts val="1200"/>
              </a:spcAft>
            </a:pPr>
            <a:r>
              <a:rPr lang="en-GB" sz="3000" b="1" dirty="0" smtClean="0"/>
              <a:t>Note:  </a:t>
            </a:r>
            <a:r>
              <a:rPr lang="en-US" sz="3000" b="1" dirty="0" smtClean="0"/>
              <a:t>you can increase number and height of your boxes according you presentation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4559043" y="31775413"/>
            <a:ext cx="694111" cy="542254"/>
          </a:xfrm>
          <a:prstGeom prst="rect">
            <a:avLst/>
          </a:prstGeom>
          <a:solidFill>
            <a:srgbClr val="34848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59042" y="32401913"/>
            <a:ext cx="694111" cy="56982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559042" y="33057908"/>
            <a:ext cx="694111" cy="567901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7F1284-6E1A-9F48-BD2B-AFC655DEE190}"/>
              </a:ext>
            </a:extLst>
          </p:cNvPr>
          <p:cNvSpPr txBox="1"/>
          <p:nvPr/>
        </p:nvSpPr>
        <p:spPr>
          <a:xfrm rot="21432150">
            <a:off x="18436262" y="27290371"/>
            <a:ext cx="936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Don’t forget to delete this sticky note!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440" r="10308"/>
          <a:stretch/>
        </p:blipFill>
        <p:spPr>
          <a:xfrm>
            <a:off x="26716457" y="687488"/>
            <a:ext cx="2917643" cy="364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609659">
            <a:off x="26392720" y="2248377"/>
            <a:ext cx="3565115" cy="52322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First author Photo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87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3200"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12939B11421641A1A5C8A5D5E892A5" ma:contentTypeVersion="0" ma:contentTypeDescription="Ein neues Dokument erstellen." ma:contentTypeScope="" ma:versionID="9c37c65bdba4168ae565f55ae3f5d0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957B7E-5221-470E-8837-852A8D76D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6A768B-3A9A-4E1F-8199-98099941C5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7A3FCC-FF3F-4653-85F3-829FAD833376}">
  <ds:schemaRefs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428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Standarddesign</vt:lpstr>
      <vt:lpstr>PowerPoint Presentation</vt:lpstr>
    </vt:vector>
  </TitlesOfParts>
  <Company>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Isabel</dc:creator>
  <cp:lastModifiedBy>Javad</cp:lastModifiedBy>
  <cp:revision>539</cp:revision>
  <cp:lastPrinted>2023-05-17T12:29:40Z</cp:lastPrinted>
  <dcterms:created xsi:type="dcterms:W3CDTF">2010-05-12T07:12:32Z</dcterms:created>
  <dcterms:modified xsi:type="dcterms:W3CDTF">2025-04-11T12:11:05Z</dcterms:modified>
</cp:coreProperties>
</file>