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864"/>
    <a:srgbClr val="348482"/>
    <a:srgbClr val="C00000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 userDrawn="1"/>
        </p:nvSpPr>
        <p:spPr>
          <a:xfrm>
            <a:off x="878838" y="457199"/>
            <a:ext cx="10619117" cy="2661257"/>
          </a:xfrm>
          <a:prstGeom prst="roundRect">
            <a:avLst>
              <a:gd name="adj" fmla="val 7280"/>
            </a:avLst>
          </a:prstGeom>
          <a:noFill/>
          <a:ln w="57150">
            <a:solidFill>
              <a:srgbClr val="348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-27257" y="-8934"/>
            <a:ext cx="95251" cy="2000763"/>
            <a:chOff x="-27257" y="-8934"/>
            <a:chExt cx="95251" cy="2000763"/>
          </a:xfrm>
        </p:grpSpPr>
        <p:sp>
          <p:nvSpPr>
            <p:cNvPr id="23" name="Rectangle 22"/>
            <p:cNvSpPr/>
            <p:nvPr userDrawn="1"/>
          </p:nvSpPr>
          <p:spPr>
            <a:xfrm>
              <a:off x="-27256" y="-8934"/>
              <a:ext cx="95250" cy="685830"/>
            </a:xfrm>
            <a:prstGeom prst="rect">
              <a:avLst/>
            </a:prstGeom>
            <a:solidFill>
              <a:srgbClr val="34848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3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-27257" y="617566"/>
              <a:ext cx="95250" cy="720701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3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-27257" y="1273561"/>
              <a:ext cx="95250" cy="718268"/>
            </a:xfrm>
            <a:prstGeom prst="rect">
              <a:avLst/>
            </a:prstGeom>
            <a:solidFill>
              <a:srgbClr val="203864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3200" dirty="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36" y="234490"/>
            <a:ext cx="1741668" cy="1338267"/>
          </a:xfrm>
          <a:prstGeom prst="rect">
            <a:avLst/>
          </a:prstGeom>
        </p:spPr>
      </p:pic>
      <p:sp>
        <p:nvSpPr>
          <p:cNvPr id="38" name="Text Box 26">
            <a:extLst>
              <a:ext uri="{FF2B5EF4-FFF2-40B4-BE49-F238E27FC236}">
                <a16:creationId xmlns:a16="http://schemas.microsoft.com/office/drawing/2014/main" id="{A7B0F5D5-91C8-9A48-A34D-6FC415DF5D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6454" y="3176290"/>
            <a:ext cx="11249357" cy="45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176713"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7671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7671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76713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76713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sz="2400" b="1" dirty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Author</a:t>
            </a:r>
            <a:r>
              <a:rPr lang="de-DE" sz="2400" b="1" baseline="30000" dirty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de-DE" sz="2400" b="1" dirty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Second Author</a:t>
            </a:r>
            <a:r>
              <a:rPr lang="de-DE" sz="2400" b="1" baseline="30000" dirty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de-DE" sz="2400" b="1" dirty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.... and Last </a:t>
            </a:r>
            <a:r>
              <a:rPr lang="de-DE" sz="2400" b="1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Author</a:t>
            </a:r>
            <a:r>
              <a:rPr lang="de-DE" sz="2400" b="1" baseline="30000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de-DE" sz="2400" b="1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(Arial, 24pt, Bold)</a:t>
            </a:r>
            <a:r>
              <a:rPr lang="de-DE" sz="2400" b="1" baseline="30000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20386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24">
            <a:extLst>
              <a:ext uri="{FF2B5EF4-FFF2-40B4-BE49-F238E27FC236}">
                <a16:creationId xmlns:a16="http://schemas.microsoft.com/office/drawing/2014/main" id="{02222F3C-D692-EA41-9B2E-232FA76A8CF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78369" y="925392"/>
            <a:ext cx="988561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4800" b="1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Write your title here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4800" b="1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(Arial, 48pt, Bold)</a:t>
            </a:r>
            <a:endParaRPr lang="de-DE" altLang="de-DE" sz="4800" b="1" dirty="0">
              <a:solidFill>
                <a:srgbClr val="20386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26">
            <a:extLst>
              <a:ext uri="{FF2B5EF4-FFF2-40B4-BE49-F238E27FC236}">
                <a16:creationId xmlns:a16="http://schemas.microsoft.com/office/drawing/2014/main" id="{A7B0F5D5-91C8-9A48-A34D-6FC415DF5D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4000" y="3877273"/>
            <a:ext cx="7019400" cy="98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176713"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7671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7671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76713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76713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sz="1400" baseline="300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de-DE" sz="14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Affiliation  of first author. (Arial,14pt)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sz="1400" baseline="300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de-DE" sz="14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Affiliation  of second author.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sz="1400" baseline="300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de-DE" sz="14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Affiliation  of second author. </a:t>
            </a:r>
            <a:endParaRPr lang="de-DE" sz="14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 userDrawn="1"/>
        </p:nvSpPr>
        <p:spPr>
          <a:xfrm>
            <a:off x="8439553" y="6297409"/>
            <a:ext cx="3629025" cy="414735"/>
          </a:xfrm>
          <a:prstGeom prst="roundRect">
            <a:avLst/>
          </a:prstGeom>
          <a:solidFill>
            <a:srgbClr val="348482"/>
          </a:solidFill>
          <a:ln>
            <a:solidFill>
              <a:srgbClr val="348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 userDrawn="1"/>
        </p:nvSpPr>
        <p:spPr>
          <a:xfrm>
            <a:off x="3683756" y="6297409"/>
            <a:ext cx="4114800" cy="414735"/>
          </a:xfrm>
          <a:prstGeom prst="roundRect">
            <a:avLst/>
          </a:prstGeom>
          <a:solidFill>
            <a:srgbClr val="348482"/>
          </a:solidFill>
          <a:ln>
            <a:solidFill>
              <a:srgbClr val="348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 userDrawn="1"/>
        </p:nvSpPr>
        <p:spPr>
          <a:xfrm>
            <a:off x="123421" y="6306738"/>
            <a:ext cx="2922917" cy="414735"/>
          </a:xfrm>
          <a:prstGeom prst="roundRect">
            <a:avLst/>
          </a:prstGeom>
          <a:solidFill>
            <a:srgbClr val="348482"/>
          </a:solidFill>
          <a:ln>
            <a:solidFill>
              <a:srgbClr val="348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 userDrawn="1"/>
        </p:nvSpPr>
        <p:spPr>
          <a:xfrm>
            <a:off x="1081392" y="6331539"/>
            <a:ext cx="74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3779006" y="6318005"/>
            <a:ext cx="3905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Email address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8435974" y="6306738"/>
            <a:ext cx="3498851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200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Bonn, 5</a:t>
            </a:r>
            <a:r>
              <a:rPr lang="en-US" sz="1800" kern="1200" baseline="30000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 </a:t>
            </a:r>
            <a:r>
              <a:rPr lang="en-US" sz="1800" kern="1200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- 8</a:t>
            </a:r>
            <a:r>
              <a:rPr lang="en-US" sz="1800" kern="1200" baseline="30000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800" kern="1200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May 2025</a:t>
            </a:r>
          </a:p>
        </p:txBody>
      </p:sp>
      <p:sp>
        <p:nvSpPr>
          <p:cNvPr id="37" name="Rounded Rectangle 36"/>
          <p:cNvSpPr/>
          <p:nvPr userDrawn="1"/>
        </p:nvSpPr>
        <p:spPr>
          <a:xfrm>
            <a:off x="231536" y="168558"/>
            <a:ext cx="1741668" cy="1426529"/>
          </a:xfrm>
          <a:prstGeom prst="roundRect">
            <a:avLst>
              <a:gd name="adj" fmla="val 7280"/>
            </a:avLst>
          </a:prstGeom>
          <a:noFill/>
          <a:ln w="57150">
            <a:solidFill>
              <a:srgbClr val="348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23421" y="5175729"/>
            <a:ext cx="12082664" cy="1121680"/>
            <a:chOff x="123421" y="5175729"/>
            <a:chExt cx="12082664" cy="1121680"/>
          </a:xfrm>
        </p:grpSpPr>
        <p:grpSp>
          <p:nvGrpSpPr>
            <p:cNvPr id="27" name="Gruppieren 3"/>
            <p:cNvGrpSpPr/>
            <p:nvPr userDrawn="1"/>
          </p:nvGrpSpPr>
          <p:grpSpPr>
            <a:xfrm>
              <a:off x="4595544" y="5243857"/>
              <a:ext cx="2272741" cy="885262"/>
              <a:chOff x="-1032891" y="4656315"/>
              <a:chExt cx="4800687" cy="1877331"/>
            </a:xfrm>
          </p:grpSpPr>
          <p:pic>
            <p:nvPicPr>
              <p:cNvPr id="34" name="Picture 72">
                <a:extLst>
                  <a:ext uri="{FF2B5EF4-FFF2-40B4-BE49-F238E27FC236}">
                    <a16:creationId xmlns:a16="http://schemas.microsoft.com/office/drawing/2014/main" id="{23212323-4BEC-1442-8C09-13B33D3ABF1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l="71837" r="-1" b="18361"/>
              <a:stretch/>
            </p:blipFill>
            <p:spPr>
              <a:xfrm>
                <a:off x="-1032891" y="4656315"/>
                <a:ext cx="1948194" cy="1877331"/>
              </a:xfrm>
              <a:prstGeom prst="rect">
                <a:avLst/>
              </a:prstGeom>
            </p:spPr>
          </p:pic>
          <p:pic>
            <p:nvPicPr>
              <p:cNvPr id="35" name="Picture 72">
                <a:extLst>
                  <a:ext uri="{FF2B5EF4-FFF2-40B4-BE49-F238E27FC236}">
                    <a16:creationId xmlns:a16="http://schemas.microsoft.com/office/drawing/2014/main" id="{34AD96FE-BBA8-A644-9953-96F19FA74FE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l="11146" r="29007" b="17406"/>
              <a:stretch/>
            </p:blipFill>
            <p:spPr>
              <a:xfrm>
                <a:off x="573444" y="4907196"/>
                <a:ext cx="3194352" cy="1465496"/>
              </a:xfrm>
              <a:prstGeom prst="rect">
                <a:avLst/>
              </a:prstGeom>
            </p:spPr>
          </p:pic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F587A2A-3F42-6B40-BB69-9AA0819E301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2350" r="600" b="12146"/>
            <a:stretch/>
          </p:blipFill>
          <p:spPr>
            <a:xfrm>
              <a:off x="3006121" y="5426979"/>
              <a:ext cx="1687670" cy="64476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888" y="5464523"/>
              <a:ext cx="1570758" cy="60722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627" y="5175729"/>
              <a:ext cx="1121679" cy="112168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9" t="4975" b="-1"/>
            <a:stretch/>
          </p:blipFill>
          <p:spPr>
            <a:xfrm>
              <a:off x="8603849" y="5393666"/>
              <a:ext cx="1581550" cy="673625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3710" y="5364144"/>
              <a:ext cx="2222375" cy="722272"/>
            </a:xfrm>
            <a:prstGeom prst="rect">
              <a:avLst/>
            </a:prstGeom>
          </p:spPr>
        </p:pic>
        <p:sp>
          <p:nvSpPr>
            <p:cNvPr id="33" name="Abgerundetes Rechteck 13">
              <a:extLst>
                <a:ext uri="{FF2B5EF4-FFF2-40B4-BE49-F238E27FC236}">
                  <a16:creationId xmlns:a16="http://schemas.microsoft.com/office/drawing/2014/main" id="{0C25BC9F-B7A4-274A-8E9D-89B950E1BC15}"/>
                </a:ext>
              </a:extLst>
            </p:cNvPr>
            <p:cNvSpPr/>
            <p:nvPr userDrawn="1"/>
          </p:nvSpPr>
          <p:spPr>
            <a:xfrm>
              <a:off x="123421" y="5311881"/>
              <a:ext cx="11945157" cy="897666"/>
            </a:xfrm>
            <a:prstGeom prst="roundRect">
              <a:avLst>
                <a:gd name="adj" fmla="val 10451"/>
              </a:avLst>
            </a:prstGeom>
            <a:noFill/>
            <a:ln>
              <a:solidFill>
                <a:srgbClr val="20386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de-DE" sz="3200" dirty="0">
                <a:solidFill>
                  <a:srgbClr val="000000"/>
                </a:solidFill>
              </a:endParaRPr>
            </a:p>
          </p:txBody>
        </p:sp>
        <p:pic>
          <p:nvPicPr>
            <p:cNvPr id="28" name="Bild 1">
              <a:extLst>
                <a:ext uri="{FF2B5EF4-FFF2-40B4-BE49-F238E27FC236}">
                  <a16:creationId xmlns:a16="http://schemas.microsoft.com/office/drawing/2014/main" id="{10DCB09F-91CD-3D4E-AADE-6764C367193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print"/>
            <a:stretch/>
          </p:blipFill>
          <p:spPr bwMode="auto">
            <a:xfrm>
              <a:off x="1196732" y="5428202"/>
              <a:ext cx="1902247" cy="693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80723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734" y="1176457"/>
            <a:ext cx="11845266" cy="504078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03864"/>
                </a:solidFill>
              </a:defRPr>
            </a:lvl1pPr>
            <a:lvl2pPr>
              <a:defRPr baseline="0">
                <a:solidFill>
                  <a:srgbClr val="C00000"/>
                </a:solidFill>
              </a:defRPr>
            </a:lvl2pPr>
            <a:lvl3pPr>
              <a:defRPr baseline="0"/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 dirty="0" smtClean="0"/>
              <a:t>Edit Master text styles  (Title in Blue Color)</a:t>
            </a:r>
          </a:p>
          <a:p>
            <a:pPr lvl="1"/>
            <a:r>
              <a:rPr lang="en-US" dirty="0" smtClean="0"/>
              <a:t>Second level in red color</a:t>
            </a:r>
          </a:p>
          <a:p>
            <a:pPr lvl="2"/>
            <a:r>
              <a:rPr lang="en-US" dirty="0" smtClean="0"/>
              <a:t>Third level in black color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Fourth level black color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Fifth level black color</a:t>
            </a:r>
          </a:p>
          <a:p>
            <a:pPr lvl="4"/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1664898" y="0"/>
            <a:ext cx="10722634" cy="1043796"/>
          </a:xfrm>
          <a:prstGeom prst="roundRect">
            <a:avLst/>
          </a:prstGeom>
          <a:solidFill>
            <a:srgbClr val="348482"/>
          </a:solidFill>
          <a:ln>
            <a:solidFill>
              <a:srgbClr val="348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27257" y="-8934"/>
            <a:ext cx="95251" cy="2000763"/>
            <a:chOff x="-27257" y="-8934"/>
            <a:chExt cx="95251" cy="2000763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27256" y="-8934"/>
              <a:ext cx="95250" cy="685830"/>
            </a:xfrm>
            <a:prstGeom prst="rect">
              <a:avLst/>
            </a:prstGeom>
            <a:solidFill>
              <a:srgbClr val="34848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3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27257" y="617566"/>
              <a:ext cx="95250" cy="720701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32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-27257" y="1273561"/>
              <a:ext cx="95250" cy="718268"/>
            </a:xfrm>
            <a:prstGeom prst="rect">
              <a:avLst/>
            </a:prstGeom>
            <a:solidFill>
              <a:srgbClr val="203864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3200" dirty="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34" y="0"/>
            <a:ext cx="1236932" cy="950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898" y="226020"/>
            <a:ext cx="9321800" cy="585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8439553" y="6297409"/>
            <a:ext cx="3629025" cy="414735"/>
          </a:xfrm>
          <a:prstGeom prst="roundRect">
            <a:avLst/>
          </a:prstGeom>
          <a:solidFill>
            <a:srgbClr val="348482"/>
          </a:solidFill>
          <a:ln>
            <a:solidFill>
              <a:srgbClr val="348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3683756" y="6297409"/>
            <a:ext cx="4114800" cy="414735"/>
          </a:xfrm>
          <a:prstGeom prst="roundRect">
            <a:avLst/>
          </a:prstGeom>
          <a:solidFill>
            <a:srgbClr val="348482"/>
          </a:solidFill>
          <a:ln>
            <a:solidFill>
              <a:srgbClr val="348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 userDrawn="1"/>
        </p:nvSpPr>
        <p:spPr>
          <a:xfrm>
            <a:off x="123421" y="6306738"/>
            <a:ext cx="2922917" cy="414735"/>
          </a:xfrm>
          <a:prstGeom prst="roundRect">
            <a:avLst/>
          </a:prstGeom>
          <a:solidFill>
            <a:srgbClr val="348482"/>
          </a:solidFill>
          <a:ln>
            <a:solidFill>
              <a:srgbClr val="348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081392" y="6331539"/>
            <a:ext cx="74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3779006" y="6318005"/>
            <a:ext cx="3905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Email address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435974" y="6306738"/>
            <a:ext cx="3498851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200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Bonn, 5</a:t>
            </a:r>
            <a:r>
              <a:rPr lang="en-US" sz="1800" kern="1200" baseline="30000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 </a:t>
            </a:r>
            <a:r>
              <a:rPr lang="en-US" sz="1800" kern="1200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- 8</a:t>
            </a:r>
            <a:r>
              <a:rPr lang="en-US" sz="1800" kern="1200" baseline="30000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800" kern="1200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May 2025</a:t>
            </a:r>
          </a:p>
        </p:txBody>
      </p:sp>
    </p:spTree>
    <p:extLst>
      <p:ext uri="{BB962C8B-B14F-4D97-AF65-F5344CB8AC3E}">
        <p14:creationId xmlns:p14="http://schemas.microsoft.com/office/powerpoint/2010/main" val="4205442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2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0224" y="226020"/>
            <a:ext cx="9186473" cy="5853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9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Javad</dc:creator>
  <cp:lastModifiedBy>Javad</cp:lastModifiedBy>
  <cp:revision>8</cp:revision>
  <dcterms:created xsi:type="dcterms:W3CDTF">2025-04-08T10:54:01Z</dcterms:created>
  <dcterms:modified xsi:type="dcterms:W3CDTF">2025-04-11T12:11:31Z</dcterms:modified>
</cp:coreProperties>
</file>